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6" r:id="rId2"/>
    <p:sldId id="339" r:id="rId3"/>
    <p:sldId id="315" r:id="rId4"/>
    <p:sldId id="340" r:id="rId5"/>
    <p:sldId id="346" r:id="rId6"/>
    <p:sldId id="353" r:id="rId7"/>
    <p:sldId id="354" r:id="rId8"/>
    <p:sldId id="333" r:id="rId9"/>
    <p:sldId id="300" r:id="rId10"/>
    <p:sldId id="348" r:id="rId11"/>
    <p:sldId id="349" r:id="rId12"/>
    <p:sldId id="350" r:id="rId13"/>
    <p:sldId id="351" r:id="rId14"/>
    <p:sldId id="352" r:id="rId15"/>
    <p:sldId id="341" r:id="rId16"/>
    <p:sldId id="280" r:id="rId17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otr Sajna" initials="P.S." lastIdx="2" clrIdx="0">
    <p:extLst>
      <p:ext uri="{19B8F6BF-5375-455C-9EA6-DF929625EA0E}">
        <p15:presenceInfo xmlns:p15="http://schemas.microsoft.com/office/powerpoint/2012/main" userId="Piotr Saj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55E"/>
    <a:srgbClr val="75899F"/>
    <a:srgbClr val="44546A"/>
    <a:srgbClr val="025663"/>
    <a:srgbClr val="03899F"/>
    <a:srgbClr val="D4D6D8"/>
    <a:srgbClr val="FFC552"/>
    <a:srgbClr val="AC770D"/>
    <a:srgbClr val="04B5D2"/>
    <a:srgbClr val="B4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86424" autoAdjust="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4EE0C-ABC8-4867-BBD8-8644605B8EDC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3" csCatId="colorful" phldr="1"/>
      <dgm:spPr/>
    </dgm:pt>
    <dgm:pt modelId="{4F1C8AC9-DD54-4FA4-A09B-2B045791919C}">
      <dgm:prSet phldrT="[Tekst]"/>
      <dgm:spPr/>
      <dgm:t>
        <a:bodyPr/>
        <a:lstStyle/>
        <a:p>
          <a:r>
            <a:rPr lang="pl-PL" dirty="0">
              <a:latin typeface="Cambria" panose="02040503050406030204" pitchFamily="18" charset="0"/>
            </a:rPr>
            <a:t>Duża ilość różnorodnych danych</a:t>
          </a:r>
        </a:p>
      </dgm:t>
    </dgm:pt>
    <dgm:pt modelId="{08D97695-555F-4463-B2C7-9C52CB11C72A}" type="parTrans" cxnId="{3D080A74-0D1F-4FDF-B89E-1517ED435EA0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A07F86FC-AF30-4466-BFAA-6BC4AE867EAE}" type="sibTrans" cxnId="{3D080A74-0D1F-4FDF-B89E-1517ED435EA0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0771DEF6-539B-47BD-82A2-3B63BFEC8D2C}">
      <dgm:prSet phldrT="[Tekst]"/>
      <dgm:spPr/>
      <dgm:t>
        <a:bodyPr/>
        <a:lstStyle/>
        <a:p>
          <a:r>
            <a:rPr lang="pl-PL" dirty="0">
              <a:latin typeface="Cambria" panose="02040503050406030204" pitchFamily="18" charset="0"/>
            </a:rPr>
            <a:t>Konieczność zróżnicowanego raportowania</a:t>
          </a:r>
        </a:p>
      </dgm:t>
    </dgm:pt>
    <dgm:pt modelId="{81993771-79BE-411F-A251-A05F0984980A}" type="parTrans" cxnId="{7A260E48-317A-4228-9325-69C6A82BD8C8}">
      <dgm:prSet/>
      <dgm:spPr/>
      <dgm:t>
        <a:bodyPr/>
        <a:lstStyle/>
        <a:p>
          <a:endParaRPr lang="pl-PL"/>
        </a:p>
      </dgm:t>
    </dgm:pt>
    <dgm:pt modelId="{265F27BB-1B87-44B1-B04A-50A59FBD658E}" type="sibTrans" cxnId="{7A260E48-317A-4228-9325-69C6A82BD8C8}">
      <dgm:prSet/>
      <dgm:spPr/>
      <dgm:t>
        <a:bodyPr/>
        <a:lstStyle/>
        <a:p>
          <a:endParaRPr lang="pl-PL"/>
        </a:p>
      </dgm:t>
    </dgm:pt>
    <dgm:pt modelId="{B9CE805F-5307-4153-802E-F2916595C306}">
      <dgm:prSet phldrT="[Tekst]"/>
      <dgm:spPr/>
      <dgm:t>
        <a:bodyPr/>
        <a:lstStyle/>
        <a:p>
          <a:r>
            <a:rPr lang="pl-PL">
              <a:latin typeface="Cambria" panose="02040503050406030204" pitchFamily="18" charset="0"/>
            </a:rPr>
            <a:t>Rozproszenie </a:t>
          </a:r>
          <a:r>
            <a:rPr lang="pl-PL" dirty="0">
              <a:latin typeface="Cambria" panose="02040503050406030204" pitchFamily="18" charset="0"/>
            </a:rPr>
            <a:t>danych</a:t>
          </a:r>
        </a:p>
      </dgm:t>
    </dgm:pt>
    <dgm:pt modelId="{F424134C-5B0F-466E-BEBE-17379A240241}" type="parTrans" cxnId="{B7807EC7-F390-45F5-B51A-DE737BF2AB3A}">
      <dgm:prSet/>
      <dgm:spPr/>
      <dgm:t>
        <a:bodyPr/>
        <a:lstStyle/>
        <a:p>
          <a:endParaRPr lang="pl-PL"/>
        </a:p>
      </dgm:t>
    </dgm:pt>
    <dgm:pt modelId="{F05E12C5-C913-44A6-BC5E-5BBCC391A441}" type="sibTrans" cxnId="{B7807EC7-F390-45F5-B51A-DE737BF2AB3A}">
      <dgm:prSet/>
      <dgm:spPr/>
      <dgm:t>
        <a:bodyPr/>
        <a:lstStyle/>
        <a:p>
          <a:endParaRPr lang="pl-PL"/>
        </a:p>
      </dgm:t>
    </dgm:pt>
    <dgm:pt modelId="{D19BC8AE-447D-4FB7-BD40-8D25972A5F14}" type="pres">
      <dgm:prSet presAssocID="{BC44EE0C-ABC8-4867-BBD8-8644605B8EDC}" presName="Name0" presStyleCnt="0">
        <dgm:presLayoutVars>
          <dgm:dir/>
        </dgm:presLayoutVars>
      </dgm:prSet>
      <dgm:spPr/>
    </dgm:pt>
    <dgm:pt modelId="{0547B298-94B9-4B98-8969-2372F55DBA6F}" type="pres">
      <dgm:prSet presAssocID="{4F1C8AC9-DD54-4FA4-A09B-2B045791919C}" presName="noChildren" presStyleCnt="0"/>
      <dgm:spPr/>
    </dgm:pt>
    <dgm:pt modelId="{1190D62F-F5C0-42AE-8EE5-C20FC1C52FD4}" type="pres">
      <dgm:prSet presAssocID="{4F1C8AC9-DD54-4FA4-A09B-2B045791919C}" presName="gap" presStyleCnt="0"/>
      <dgm:spPr/>
    </dgm:pt>
    <dgm:pt modelId="{B2FE315F-65EF-40CE-AA07-0EB3540DADBF}" type="pres">
      <dgm:prSet presAssocID="{4F1C8AC9-DD54-4FA4-A09B-2B045791919C}" presName="medCircle2" presStyleLbl="vennNode1" presStyleIdx="0" presStyleCnt="3"/>
      <dgm:spPr>
        <a:solidFill>
          <a:schemeClr val="bg1">
            <a:lumMod val="50000"/>
            <a:alpha val="50000"/>
          </a:schemeClr>
        </a:solidFill>
      </dgm:spPr>
    </dgm:pt>
    <dgm:pt modelId="{3302CFE9-63D7-4518-8B7C-A660A46282F4}" type="pres">
      <dgm:prSet presAssocID="{4F1C8AC9-DD54-4FA4-A09B-2B045791919C}" presName="txLvlOnly1" presStyleLbl="revTx" presStyleIdx="0" presStyleCnt="3"/>
      <dgm:spPr/>
      <dgm:t>
        <a:bodyPr/>
        <a:lstStyle/>
        <a:p>
          <a:endParaRPr lang="pl-PL"/>
        </a:p>
      </dgm:t>
    </dgm:pt>
    <dgm:pt modelId="{607A2618-2493-406A-9F71-E94897CD5479}" type="pres">
      <dgm:prSet presAssocID="{B9CE805F-5307-4153-802E-F2916595C306}" presName="noChildren" presStyleCnt="0"/>
      <dgm:spPr/>
    </dgm:pt>
    <dgm:pt modelId="{A2E43586-B574-41E2-97B1-8D97FC9C7E78}" type="pres">
      <dgm:prSet presAssocID="{B9CE805F-5307-4153-802E-F2916595C306}" presName="gap" presStyleCnt="0"/>
      <dgm:spPr/>
    </dgm:pt>
    <dgm:pt modelId="{73B2A5F1-F028-4BAD-B8FB-F4681D50FF51}" type="pres">
      <dgm:prSet presAssocID="{B9CE805F-5307-4153-802E-F2916595C306}" presName="medCircle2" presStyleLbl="vennNode1" presStyleIdx="1" presStyleCnt="3"/>
      <dgm:spPr/>
    </dgm:pt>
    <dgm:pt modelId="{29C411D9-3D4D-41BD-9257-65280B452218}" type="pres">
      <dgm:prSet presAssocID="{B9CE805F-5307-4153-802E-F2916595C306}" presName="txLvlOnly1" presStyleLbl="revTx" presStyleIdx="1" presStyleCnt="3"/>
      <dgm:spPr/>
      <dgm:t>
        <a:bodyPr/>
        <a:lstStyle/>
        <a:p>
          <a:endParaRPr lang="pl-PL"/>
        </a:p>
      </dgm:t>
    </dgm:pt>
    <dgm:pt modelId="{14CFEB8F-FA8B-423D-B902-18E3AFF4E36B}" type="pres">
      <dgm:prSet presAssocID="{0771DEF6-539B-47BD-82A2-3B63BFEC8D2C}" presName="noChildren" presStyleCnt="0"/>
      <dgm:spPr/>
    </dgm:pt>
    <dgm:pt modelId="{D495C3EE-AA61-40C2-8E48-A1005144941E}" type="pres">
      <dgm:prSet presAssocID="{0771DEF6-539B-47BD-82A2-3B63BFEC8D2C}" presName="gap" presStyleCnt="0"/>
      <dgm:spPr/>
    </dgm:pt>
    <dgm:pt modelId="{6266AEA4-C35A-47B2-8183-50117984286E}" type="pres">
      <dgm:prSet presAssocID="{0771DEF6-539B-47BD-82A2-3B63BFEC8D2C}" presName="medCircle2" presStyleLbl="vennNode1" presStyleIdx="2" presStyleCnt="3"/>
      <dgm:spPr/>
    </dgm:pt>
    <dgm:pt modelId="{E05F6FE6-C662-4F7D-8120-9C6AD5731602}" type="pres">
      <dgm:prSet presAssocID="{0771DEF6-539B-47BD-82A2-3B63BFEC8D2C}" presName="txLvlOnly1" presStyleLbl="revTx" presStyleIdx="2" presStyleCnt="3"/>
      <dgm:spPr/>
      <dgm:t>
        <a:bodyPr/>
        <a:lstStyle/>
        <a:p>
          <a:endParaRPr lang="pl-PL"/>
        </a:p>
      </dgm:t>
    </dgm:pt>
  </dgm:ptLst>
  <dgm:cxnLst>
    <dgm:cxn modelId="{2B1C8443-4B76-4E29-B971-C3F19E1E9CA1}" type="presOf" srcId="{0771DEF6-539B-47BD-82A2-3B63BFEC8D2C}" destId="{E05F6FE6-C662-4F7D-8120-9C6AD5731602}" srcOrd="0" destOrd="0" presId="urn:microsoft.com/office/officeart/2008/layout/VerticalCircleList"/>
    <dgm:cxn modelId="{2BE9B352-1456-4786-84DE-F07394CA3439}" type="presOf" srcId="{4F1C8AC9-DD54-4FA4-A09B-2B045791919C}" destId="{3302CFE9-63D7-4518-8B7C-A660A46282F4}" srcOrd="0" destOrd="0" presId="urn:microsoft.com/office/officeart/2008/layout/VerticalCircleList"/>
    <dgm:cxn modelId="{F167C87F-CE7E-4946-BA8E-945F9EA29CE7}" type="presOf" srcId="{B9CE805F-5307-4153-802E-F2916595C306}" destId="{29C411D9-3D4D-41BD-9257-65280B452218}" srcOrd="0" destOrd="0" presId="urn:microsoft.com/office/officeart/2008/layout/VerticalCircleList"/>
    <dgm:cxn modelId="{3D080A74-0D1F-4FDF-B89E-1517ED435EA0}" srcId="{BC44EE0C-ABC8-4867-BBD8-8644605B8EDC}" destId="{4F1C8AC9-DD54-4FA4-A09B-2B045791919C}" srcOrd="0" destOrd="0" parTransId="{08D97695-555F-4463-B2C7-9C52CB11C72A}" sibTransId="{A07F86FC-AF30-4466-BFAA-6BC4AE867EAE}"/>
    <dgm:cxn modelId="{B7807EC7-F390-45F5-B51A-DE737BF2AB3A}" srcId="{BC44EE0C-ABC8-4867-BBD8-8644605B8EDC}" destId="{B9CE805F-5307-4153-802E-F2916595C306}" srcOrd="1" destOrd="0" parTransId="{F424134C-5B0F-466E-BEBE-17379A240241}" sibTransId="{F05E12C5-C913-44A6-BC5E-5BBCC391A441}"/>
    <dgm:cxn modelId="{7A260E48-317A-4228-9325-69C6A82BD8C8}" srcId="{BC44EE0C-ABC8-4867-BBD8-8644605B8EDC}" destId="{0771DEF6-539B-47BD-82A2-3B63BFEC8D2C}" srcOrd="2" destOrd="0" parTransId="{81993771-79BE-411F-A251-A05F0984980A}" sibTransId="{265F27BB-1B87-44B1-B04A-50A59FBD658E}"/>
    <dgm:cxn modelId="{64A4FFB0-4178-4888-BBC7-B3D84CD88A31}" type="presOf" srcId="{BC44EE0C-ABC8-4867-BBD8-8644605B8EDC}" destId="{D19BC8AE-447D-4FB7-BD40-8D25972A5F14}" srcOrd="0" destOrd="0" presId="urn:microsoft.com/office/officeart/2008/layout/VerticalCircleList"/>
    <dgm:cxn modelId="{F7F8E0C5-24A8-4850-A6C1-C55FB3A11762}" type="presParOf" srcId="{D19BC8AE-447D-4FB7-BD40-8D25972A5F14}" destId="{0547B298-94B9-4B98-8969-2372F55DBA6F}" srcOrd="0" destOrd="0" presId="urn:microsoft.com/office/officeart/2008/layout/VerticalCircleList"/>
    <dgm:cxn modelId="{6D483969-7637-4ACA-8F67-6DBCCBFCC0A2}" type="presParOf" srcId="{0547B298-94B9-4B98-8969-2372F55DBA6F}" destId="{1190D62F-F5C0-42AE-8EE5-C20FC1C52FD4}" srcOrd="0" destOrd="0" presId="urn:microsoft.com/office/officeart/2008/layout/VerticalCircleList"/>
    <dgm:cxn modelId="{41F19633-8C27-498F-85A7-62C42A4A50B5}" type="presParOf" srcId="{0547B298-94B9-4B98-8969-2372F55DBA6F}" destId="{B2FE315F-65EF-40CE-AA07-0EB3540DADBF}" srcOrd="1" destOrd="0" presId="urn:microsoft.com/office/officeart/2008/layout/VerticalCircleList"/>
    <dgm:cxn modelId="{29BCB2F9-5A14-4C77-946F-70ADE720A444}" type="presParOf" srcId="{0547B298-94B9-4B98-8969-2372F55DBA6F}" destId="{3302CFE9-63D7-4518-8B7C-A660A46282F4}" srcOrd="2" destOrd="0" presId="urn:microsoft.com/office/officeart/2008/layout/VerticalCircleList"/>
    <dgm:cxn modelId="{7F461679-D3FA-4049-B733-F061FE136A43}" type="presParOf" srcId="{D19BC8AE-447D-4FB7-BD40-8D25972A5F14}" destId="{607A2618-2493-406A-9F71-E94897CD5479}" srcOrd="1" destOrd="0" presId="urn:microsoft.com/office/officeart/2008/layout/VerticalCircleList"/>
    <dgm:cxn modelId="{FCE40EEF-AADD-45F2-9366-9B4E83E1621E}" type="presParOf" srcId="{607A2618-2493-406A-9F71-E94897CD5479}" destId="{A2E43586-B574-41E2-97B1-8D97FC9C7E78}" srcOrd="0" destOrd="0" presId="urn:microsoft.com/office/officeart/2008/layout/VerticalCircleList"/>
    <dgm:cxn modelId="{B78C7E59-677D-489F-97FD-3DDB6EFBC8A0}" type="presParOf" srcId="{607A2618-2493-406A-9F71-E94897CD5479}" destId="{73B2A5F1-F028-4BAD-B8FB-F4681D50FF51}" srcOrd="1" destOrd="0" presId="urn:microsoft.com/office/officeart/2008/layout/VerticalCircleList"/>
    <dgm:cxn modelId="{38E79F39-E0DC-4869-9AA4-0B22F21806BD}" type="presParOf" srcId="{607A2618-2493-406A-9F71-E94897CD5479}" destId="{29C411D9-3D4D-41BD-9257-65280B452218}" srcOrd="2" destOrd="0" presId="urn:microsoft.com/office/officeart/2008/layout/VerticalCircleList"/>
    <dgm:cxn modelId="{484C18FA-7FE7-49D4-A9C4-3A932E95C300}" type="presParOf" srcId="{D19BC8AE-447D-4FB7-BD40-8D25972A5F14}" destId="{14CFEB8F-FA8B-423D-B902-18E3AFF4E36B}" srcOrd="2" destOrd="0" presId="urn:microsoft.com/office/officeart/2008/layout/VerticalCircleList"/>
    <dgm:cxn modelId="{9EBF3A6D-34B2-4AEA-91D0-9AFFDE4839A1}" type="presParOf" srcId="{14CFEB8F-FA8B-423D-B902-18E3AFF4E36B}" destId="{D495C3EE-AA61-40C2-8E48-A1005144941E}" srcOrd="0" destOrd="0" presId="urn:microsoft.com/office/officeart/2008/layout/VerticalCircleList"/>
    <dgm:cxn modelId="{9AA47FCF-3965-4438-92C0-8ED5E79063CB}" type="presParOf" srcId="{14CFEB8F-FA8B-423D-B902-18E3AFF4E36B}" destId="{6266AEA4-C35A-47B2-8183-50117984286E}" srcOrd="1" destOrd="0" presId="urn:microsoft.com/office/officeart/2008/layout/VerticalCircleList"/>
    <dgm:cxn modelId="{6643A5E5-6AF5-4812-A503-1094A84D5178}" type="presParOf" srcId="{14CFEB8F-FA8B-423D-B902-18E3AFF4E36B}" destId="{E05F6FE6-C662-4F7D-8120-9C6AD573160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44EE0C-ABC8-4867-BBD8-8644605B8EDC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3" csCatId="colorful" phldr="1"/>
      <dgm:spPr/>
    </dgm:pt>
    <dgm:pt modelId="{4F1C8AC9-DD54-4FA4-A09B-2B045791919C}">
      <dgm:prSet phldrT="[Tekst]"/>
      <dgm:spPr/>
      <dgm:t>
        <a:bodyPr/>
        <a:lstStyle/>
        <a:p>
          <a:r>
            <a:rPr lang="pl-PL" dirty="0">
              <a:latin typeface="Cambria" panose="02040503050406030204" pitchFamily="18" charset="0"/>
            </a:rPr>
            <a:t>Czasochłonność ewidencji i analizy danych</a:t>
          </a:r>
        </a:p>
      </dgm:t>
    </dgm:pt>
    <dgm:pt modelId="{08D97695-555F-4463-B2C7-9C52CB11C72A}" type="parTrans" cxnId="{3D080A74-0D1F-4FDF-B89E-1517ED435EA0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A07F86FC-AF30-4466-BFAA-6BC4AE867EAE}" type="sibTrans" cxnId="{3D080A74-0D1F-4FDF-B89E-1517ED435EA0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0771DEF6-539B-47BD-82A2-3B63BFEC8D2C}">
      <dgm:prSet phldrT="[Tekst]"/>
      <dgm:spPr/>
      <dgm:t>
        <a:bodyPr/>
        <a:lstStyle/>
        <a:p>
          <a:r>
            <a:rPr lang="pl-PL" dirty="0">
              <a:latin typeface="Cambria" panose="02040503050406030204" pitchFamily="18" charset="0"/>
            </a:rPr>
            <a:t>Brak dedykowanych aplikacji do zarządzania operacyjnego CTT</a:t>
          </a:r>
        </a:p>
      </dgm:t>
    </dgm:pt>
    <dgm:pt modelId="{81993771-79BE-411F-A251-A05F0984980A}" type="parTrans" cxnId="{7A260E48-317A-4228-9325-69C6A82BD8C8}">
      <dgm:prSet/>
      <dgm:spPr/>
      <dgm:t>
        <a:bodyPr/>
        <a:lstStyle/>
        <a:p>
          <a:endParaRPr lang="pl-PL"/>
        </a:p>
      </dgm:t>
    </dgm:pt>
    <dgm:pt modelId="{265F27BB-1B87-44B1-B04A-50A59FBD658E}" type="sibTrans" cxnId="{7A260E48-317A-4228-9325-69C6A82BD8C8}">
      <dgm:prSet/>
      <dgm:spPr/>
      <dgm:t>
        <a:bodyPr/>
        <a:lstStyle/>
        <a:p>
          <a:endParaRPr lang="pl-PL"/>
        </a:p>
      </dgm:t>
    </dgm:pt>
    <dgm:pt modelId="{B9CE805F-5307-4153-802E-F2916595C306}">
      <dgm:prSet phldrT="[Tekst]"/>
      <dgm:spPr/>
      <dgm:t>
        <a:bodyPr/>
        <a:lstStyle/>
        <a:p>
          <a:r>
            <a:rPr lang="pl-PL" dirty="0">
              <a:latin typeface="Cambria" panose="02040503050406030204" pitchFamily="18" charset="0"/>
            </a:rPr>
            <a:t>Bieżąca aktualizacja danych</a:t>
          </a:r>
        </a:p>
      </dgm:t>
    </dgm:pt>
    <dgm:pt modelId="{F424134C-5B0F-466E-BEBE-17379A240241}" type="parTrans" cxnId="{B7807EC7-F390-45F5-B51A-DE737BF2AB3A}">
      <dgm:prSet/>
      <dgm:spPr/>
      <dgm:t>
        <a:bodyPr/>
        <a:lstStyle/>
        <a:p>
          <a:endParaRPr lang="pl-PL"/>
        </a:p>
      </dgm:t>
    </dgm:pt>
    <dgm:pt modelId="{F05E12C5-C913-44A6-BC5E-5BBCC391A441}" type="sibTrans" cxnId="{B7807EC7-F390-45F5-B51A-DE737BF2AB3A}">
      <dgm:prSet/>
      <dgm:spPr/>
      <dgm:t>
        <a:bodyPr/>
        <a:lstStyle/>
        <a:p>
          <a:endParaRPr lang="pl-PL"/>
        </a:p>
      </dgm:t>
    </dgm:pt>
    <dgm:pt modelId="{D19BC8AE-447D-4FB7-BD40-8D25972A5F14}" type="pres">
      <dgm:prSet presAssocID="{BC44EE0C-ABC8-4867-BBD8-8644605B8EDC}" presName="Name0" presStyleCnt="0">
        <dgm:presLayoutVars>
          <dgm:dir/>
        </dgm:presLayoutVars>
      </dgm:prSet>
      <dgm:spPr/>
    </dgm:pt>
    <dgm:pt modelId="{0547B298-94B9-4B98-8969-2372F55DBA6F}" type="pres">
      <dgm:prSet presAssocID="{4F1C8AC9-DD54-4FA4-A09B-2B045791919C}" presName="noChildren" presStyleCnt="0"/>
      <dgm:spPr/>
    </dgm:pt>
    <dgm:pt modelId="{1190D62F-F5C0-42AE-8EE5-C20FC1C52FD4}" type="pres">
      <dgm:prSet presAssocID="{4F1C8AC9-DD54-4FA4-A09B-2B045791919C}" presName="gap" presStyleCnt="0"/>
      <dgm:spPr/>
    </dgm:pt>
    <dgm:pt modelId="{B2FE315F-65EF-40CE-AA07-0EB3540DADBF}" type="pres">
      <dgm:prSet presAssocID="{4F1C8AC9-DD54-4FA4-A09B-2B045791919C}" presName="medCircle2" presStyleLbl="vennNode1" presStyleIdx="0" presStyleCnt="3"/>
      <dgm:spPr/>
    </dgm:pt>
    <dgm:pt modelId="{3302CFE9-63D7-4518-8B7C-A660A46282F4}" type="pres">
      <dgm:prSet presAssocID="{4F1C8AC9-DD54-4FA4-A09B-2B045791919C}" presName="txLvlOnly1" presStyleLbl="revTx" presStyleIdx="0" presStyleCnt="3"/>
      <dgm:spPr/>
      <dgm:t>
        <a:bodyPr/>
        <a:lstStyle/>
        <a:p>
          <a:endParaRPr lang="pl-PL"/>
        </a:p>
      </dgm:t>
    </dgm:pt>
    <dgm:pt modelId="{607A2618-2493-406A-9F71-E94897CD5479}" type="pres">
      <dgm:prSet presAssocID="{B9CE805F-5307-4153-802E-F2916595C306}" presName="noChildren" presStyleCnt="0"/>
      <dgm:spPr/>
    </dgm:pt>
    <dgm:pt modelId="{A2E43586-B574-41E2-97B1-8D97FC9C7E78}" type="pres">
      <dgm:prSet presAssocID="{B9CE805F-5307-4153-802E-F2916595C306}" presName="gap" presStyleCnt="0"/>
      <dgm:spPr/>
    </dgm:pt>
    <dgm:pt modelId="{73B2A5F1-F028-4BAD-B8FB-F4681D50FF51}" type="pres">
      <dgm:prSet presAssocID="{B9CE805F-5307-4153-802E-F2916595C306}" presName="medCircle2" presStyleLbl="vennNode1" presStyleIdx="1" presStyleCnt="3"/>
      <dgm:spPr/>
    </dgm:pt>
    <dgm:pt modelId="{29C411D9-3D4D-41BD-9257-65280B452218}" type="pres">
      <dgm:prSet presAssocID="{B9CE805F-5307-4153-802E-F2916595C306}" presName="txLvlOnly1" presStyleLbl="revTx" presStyleIdx="1" presStyleCnt="3"/>
      <dgm:spPr/>
      <dgm:t>
        <a:bodyPr/>
        <a:lstStyle/>
        <a:p>
          <a:endParaRPr lang="pl-PL"/>
        </a:p>
      </dgm:t>
    </dgm:pt>
    <dgm:pt modelId="{14CFEB8F-FA8B-423D-B902-18E3AFF4E36B}" type="pres">
      <dgm:prSet presAssocID="{0771DEF6-539B-47BD-82A2-3B63BFEC8D2C}" presName="noChildren" presStyleCnt="0"/>
      <dgm:spPr/>
    </dgm:pt>
    <dgm:pt modelId="{D495C3EE-AA61-40C2-8E48-A1005144941E}" type="pres">
      <dgm:prSet presAssocID="{0771DEF6-539B-47BD-82A2-3B63BFEC8D2C}" presName="gap" presStyleCnt="0"/>
      <dgm:spPr/>
    </dgm:pt>
    <dgm:pt modelId="{6266AEA4-C35A-47B2-8183-50117984286E}" type="pres">
      <dgm:prSet presAssocID="{0771DEF6-539B-47BD-82A2-3B63BFEC8D2C}" presName="medCircle2" presStyleLbl="vennNode1" presStyleIdx="2" presStyleCnt="3"/>
      <dgm:spPr/>
    </dgm:pt>
    <dgm:pt modelId="{E05F6FE6-C662-4F7D-8120-9C6AD5731602}" type="pres">
      <dgm:prSet presAssocID="{0771DEF6-539B-47BD-82A2-3B63BFEC8D2C}" presName="txLvlOnly1" presStyleLbl="revTx" presStyleIdx="2" presStyleCnt="3"/>
      <dgm:spPr/>
      <dgm:t>
        <a:bodyPr/>
        <a:lstStyle/>
        <a:p>
          <a:endParaRPr lang="pl-PL"/>
        </a:p>
      </dgm:t>
    </dgm:pt>
  </dgm:ptLst>
  <dgm:cxnLst>
    <dgm:cxn modelId="{3D080A74-0D1F-4FDF-B89E-1517ED435EA0}" srcId="{BC44EE0C-ABC8-4867-BBD8-8644605B8EDC}" destId="{4F1C8AC9-DD54-4FA4-A09B-2B045791919C}" srcOrd="0" destOrd="0" parTransId="{08D97695-555F-4463-B2C7-9C52CB11C72A}" sibTransId="{A07F86FC-AF30-4466-BFAA-6BC4AE867EAE}"/>
    <dgm:cxn modelId="{A2FFCC58-F240-47ED-B472-C48DC447EFDF}" type="presOf" srcId="{0771DEF6-539B-47BD-82A2-3B63BFEC8D2C}" destId="{E05F6FE6-C662-4F7D-8120-9C6AD5731602}" srcOrd="0" destOrd="0" presId="urn:microsoft.com/office/officeart/2008/layout/VerticalCircleList"/>
    <dgm:cxn modelId="{B7807EC7-F390-45F5-B51A-DE737BF2AB3A}" srcId="{BC44EE0C-ABC8-4867-BBD8-8644605B8EDC}" destId="{B9CE805F-5307-4153-802E-F2916595C306}" srcOrd="1" destOrd="0" parTransId="{F424134C-5B0F-466E-BEBE-17379A240241}" sibTransId="{F05E12C5-C913-44A6-BC5E-5BBCC391A441}"/>
    <dgm:cxn modelId="{2280CC76-3466-41CF-BF07-B8E3B0D838AC}" type="presOf" srcId="{4F1C8AC9-DD54-4FA4-A09B-2B045791919C}" destId="{3302CFE9-63D7-4518-8B7C-A660A46282F4}" srcOrd="0" destOrd="0" presId="urn:microsoft.com/office/officeart/2008/layout/VerticalCircleList"/>
    <dgm:cxn modelId="{17DC1F66-0CDC-4B2F-AA75-8877FF933855}" type="presOf" srcId="{BC44EE0C-ABC8-4867-BBD8-8644605B8EDC}" destId="{D19BC8AE-447D-4FB7-BD40-8D25972A5F14}" srcOrd="0" destOrd="0" presId="urn:microsoft.com/office/officeart/2008/layout/VerticalCircleList"/>
    <dgm:cxn modelId="{F160A234-8E66-4323-BDE0-E43D8E9A7200}" type="presOf" srcId="{B9CE805F-5307-4153-802E-F2916595C306}" destId="{29C411D9-3D4D-41BD-9257-65280B452218}" srcOrd="0" destOrd="0" presId="urn:microsoft.com/office/officeart/2008/layout/VerticalCircleList"/>
    <dgm:cxn modelId="{7A260E48-317A-4228-9325-69C6A82BD8C8}" srcId="{BC44EE0C-ABC8-4867-BBD8-8644605B8EDC}" destId="{0771DEF6-539B-47BD-82A2-3B63BFEC8D2C}" srcOrd="2" destOrd="0" parTransId="{81993771-79BE-411F-A251-A05F0984980A}" sibTransId="{265F27BB-1B87-44B1-B04A-50A59FBD658E}"/>
    <dgm:cxn modelId="{1FEF3949-9AD0-46F0-89B0-29CCBA170CB6}" type="presParOf" srcId="{D19BC8AE-447D-4FB7-BD40-8D25972A5F14}" destId="{0547B298-94B9-4B98-8969-2372F55DBA6F}" srcOrd="0" destOrd="0" presId="urn:microsoft.com/office/officeart/2008/layout/VerticalCircleList"/>
    <dgm:cxn modelId="{791F3F4F-912E-4669-A7BC-8034217D4EB4}" type="presParOf" srcId="{0547B298-94B9-4B98-8969-2372F55DBA6F}" destId="{1190D62F-F5C0-42AE-8EE5-C20FC1C52FD4}" srcOrd="0" destOrd="0" presId="urn:microsoft.com/office/officeart/2008/layout/VerticalCircleList"/>
    <dgm:cxn modelId="{B460F23C-3452-432D-B5FF-87B48314B175}" type="presParOf" srcId="{0547B298-94B9-4B98-8969-2372F55DBA6F}" destId="{B2FE315F-65EF-40CE-AA07-0EB3540DADBF}" srcOrd="1" destOrd="0" presId="urn:microsoft.com/office/officeart/2008/layout/VerticalCircleList"/>
    <dgm:cxn modelId="{2263CC0C-562A-4B20-9BFA-EC62FA38260D}" type="presParOf" srcId="{0547B298-94B9-4B98-8969-2372F55DBA6F}" destId="{3302CFE9-63D7-4518-8B7C-A660A46282F4}" srcOrd="2" destOrd="0" presId="urn:microsoft.com/office/officeart/2008/layout/VerticalCircleList"/>
    <dgm:cxn modelId="{B95A53FB-5A04-4F7C-A3AF-D19563956885}" type="presParOf" srcId="{D19BC8AE-447D-4FB7-BD40-8D25972A5F14}" destId="{607A2618-2493-406A-9F71-E94897CD5479}" srcOrd="1" destOrd="0" presId="urn:microsoft.com/office/officeart/2008/layout/VerticalCircleList"/>
    <dgm:cxn modelId="{B70672B9-0365-439B-9A32-1161282E4F1D}" type="presParOf" srcId="{607A2618-2493-406A-9F71-E94897CD5479}" destId="{A2E43586-B574-41E2-97B1-8D97FC9C7E78}" srcOrd="0" destOrd="0" presId="urn:microsoft.com/office/officeart/2008/layout/VerticalCircleList"/>
    <dgm:cxn modelId="{17211750-EFCB-4568-B31E-8C8AEF2AEA78}" type="presParOf" srcId="{607A2618-2493-406A-9F71-E94897CD5479}" destId="{73B2A5F1-F028-4BAD-B8FB-F4681D50FF51}" srcOrd="1" destOrd="0" presId="urn:microsoft.com/office/officeart/2008/layout/VerticalCircleList"/>
    <dgm:cxn modelId="{DA2DD905-8323-4EA7-9632-8EFED3624401}" type="presParOf" srcId="{607A2618-2493-406A-9F71-E94897CD5479}" destId="{29C411D9-3D4D-41BD-9257-65280B452218}" srcOrd="2" destOrd="0" presId="urn:microsoft.com/office/officeart/2008/layout/VerticalCircleList"/>
    <dgm:cxn modelId="{FA7CF6DE-630D-4BA5-B8D8-381E922C8F5F}" type="presParOf" srcId="{D19BC8AE-447D-4FB7-BD40-8D25972A5F14}" destId="{14CFEB8F-FA8B-423D-B902-18E3AFF4E36B}" srcOrd="2" destOrd="0" presId="urn:microsoft.com/office/officeart/2008/layout/VerticalCircleList"/>
    <dgm:cxn modelId="{CFB7B80F-67BF-4983-BB2D-22E9F2F46762}" type="presParOf" srcId="{14CFEB8F-FA8B-423D-B902-18E3AFF4E36B}" destId="{D495C3EE-AA61-40C2-8E48-A1005144941E}" srcOrd="0" destOrd="0" presId="urn:microsoft.com/office/officeart/2008/layout/VerticalCircleList"/>
    <dgm:cxn modelId="{AE3E05A8-393F-4666-ADDA-AF16BFC26CE8}" type="presParOf" srcId="{14CFEB8F-FA8B-423D-B902-18E3AFF4E36B}" destId="{6266AEA4-C35A-47B2-8183-50117984286E}" srcOrd="1" destOrd="0" presId="urn:microsoft.com/office/officeart/2008/layout/VerticalCircleList"/>
    <dgm:cxn modelId="{A8B4A69A-E18E-4095-A440-6C77244B3A9F}" type="presParOf" srcId="{14CFEB8F-FA8B-423D-B902-18E3AFF4E36B}" destId="{E05F6FE6-C662-4F7D-8120-9C6AD573160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44EE0C-ABC8-4867-BBD8-8644605B8ED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</dgm:pt>
    <dgm:pt modelId="{4F1C8AC9-DD54-4FA4-A09B-2B045791919C}">
      <dgm:prSet phldrT="[Tekst]"/>
      <dgm:spPr/>
      <dgm:t>
        <a:bodyPr/>
        <a:lstStyle/>
        <a:p>
          <a:r>
            <a:rPr lang="pl-PL" dirty="0">
              <a:latin typeface="Cambria" panose="02040503050406030204" pitchFamily="18" charset="0"/>
            </a:rPr>
            <a:t>Ewidencja procesu komercjalizacji</a:t>
          </a:r>
        </a:p>
      </dgm:t>
    </dgm:pt>
    <dgm:pt modelId="{08D97695-555F-4463-B2C7-9C52CB11C72A}" type="parTrans" cxnId="{3D080A74-0D1F-4FDF-B89E-1517ED435EA0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A07F86FC-AF30-4466-BFAA-6BC4AE867EAE}" type="sibTrans" cxnId="{3D080A74-0D1F-4FDF-B89E-1517ED435EA0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EEC2B9E1-FCFF-409F-974B-503A54C4AF99}">
      <dgm:prSet/>
      <dgm:spPr>
        <a:solidFill>
          <a:srgbClr val="025663"/>
        </a:solidFill>
      </dgm:spPr>
      <dgm:t>
        <a:bodyPr/>
        <a:lstStyle/>
        <a:p>
          <a:r>
            <a:rPr lang="pl-PL" dirty="0">
              <a:latin typeface="Cambria" panose="02040503050406030204" pitchFamily="18" charset="0"/>
            </a:rPr>
            <a:t>Ewidencja procesu OWI</a:t>
          </a:r>
        </a:p>
      </dgm:t>
    </dgm:pt>
    <dgm:pt modelId="{3EC4B6F6-19CF-48B8-89CE-78EAB94D6A07}" type="parTrans" cxnId="{1CCA22A9-68A3-47D9-97BB-1D6FE9A5A03C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566BF038-8653-427A-9333-13C260176670}" type="sibTrans" cxnId="{1CCA22A9-68A3-47D9-97BB-1D6FE9A5A03C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0DAC0487-3433-4A20-BAEA-043D297B0C5F}">
      <dgm:prSet/>
      <dgm:spPr>
        <a:solidFill>
          <a:srgbClr val="44546A"/>
        </a:solidFill>
      </dgm:spPr>
      <dgm:t>
        <a:bodyPr/>
        <a:lstStyle/>
        <a:p>
          <a:r>
            <a:rPr lang="pl-PL" dirty="0">
              <a:latin typeface="Cambria" panose="02040503050406030204" pitchFamily="18" charset="0"/>
            </a:rPr>
            <a:t>Monitoring przychodów i kosztów</a:t>
          </a:r>
        </a:p>
      </dgm:t>
    </dgm:pt>
    <dgm:pt modelId="{7098F128-994E-4EF8-8584-54A2878C98AD}" type="parTrans" cxnId="{D50BB907-011E-409B-B14E-86FE2EA70C2E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2E0DD9C1-6A6A-4479-9AD0-A589B142B66E}" type="sibTrans" cxnId="{D50BB907-011E-409B-B14E-86FE2EA70C2E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CFE519B2-DF21-4BB0-BF97-F450D0D6B105}">
      <dgm:prSet/>
      <dgm:spPr>
        <a:solidFill>
          <a:srgbClr val="0070C0"/>
        </a:solidFill>
      </dgm:spPr>
      <dgm:t>
        <a:bodyPr/>
        <a:lstStyle/>
        <a:p>
          <a:r>
            <a:rPr lang="pl-PL" dirty="0">
              <a:latin typeface="Cambria" panose="02040503050406030204" pitchFamily="18" charset="0"/>
            </a:rPr>
            <a:t>Generowanie pism</a:t>
          </a:r>
        </a:p>
      </dgm:t>
    </dgm:pt>
    <dgm:pt modelId="{E977DB78-7570-4716-A58F-B434E9C016F1}" type="parTrans" cxnId="{9784782E-CB01-472F-BF97-C1D256D918E7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579AC198-4ED8-4986-B739-EB2D161EB248}" type="sibTrans" cxnId="{9784782E-CB01-472F-BF97-C1D256D918E7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3EE9390F-86E3-447E-BE0D-124C51D18EF2}">
      <dgm:prSet phldrT="[Tekst]"/>
      <dgm:spPr>
        <a:solidFill>
          <a:srgbClr val="03899F"/>
        </a:solidFill>
      </dgm:spPr>
      <dgm:t>
        <a:bodyPr/>
        <a:lstStyle/>
        <a:p>
          <a:r>
            <a:rPr lang="pl-PL" dirty="0">
              <a:latin typeface="Cambria" panose="02040503050406030204" pitchFamily="18" charset="0"/>
            </a:rPr>
            <a:t>Źródła finansowania produktów/technologii i prowadzonych projektów</a:t>
          </a:r>
        </a:p>
      </dgm:t>
    </dgm:pt>
    <dgm:pt modelId="{0957C506-BF5F-487F-97B3-C7AC3714C5C5}" type="parTrans" cxnId="{C15EB1E3-8615-487F-856D-80E99499ECBE}">
      <dgm:prSet/>
      <dgm:spPr/>
      <dgm:t>
        <a:bodyPr/>
        <a:lstStyle/>
        <a:p>
          <a:endParaRPr lang="pl-PL"/>
        </a:p>
      </dgm:t>
    </dgm:pt>
    <dgm:pt modelId="{F9A579AC-6015-4A86-BEBD-62355BD34541}" type="sibTrans" cxnId="{C15EB1E3-8615-487F-856D-80E99499ECBE}">
      <dgm:prSet/>
      <dgm:spPr/>
      <dgm:t>
        <a:bodyPr/>
        <a:lstStyle/>
        <a:p>
          <a:endParaRPr lang="pl-PL"/>
        </a:p>
      </dgm:t>
    </dgm:pt>
    <dgm:pt modelId="{00C4B31C-F90D-4E04-99F7-51E89CD64333}">
      <dgm:prSet/>
      <dgm:spPr>
        <a:solidFill>
          <a:srgbClr val="025663"/>
        </a:solidFill>
      </dgm:spPr>
      <dgm:t>
        <a:bodyPr/>
        <a:lstStyle/>
        <a:p>
          <a:r>
            <a:rPr lang="pl-PL" dirty="0">
              <a:latin typeface="Cambria" panose="02040503050406030204" pitchFamily="18" charset="0"/>
            </a:rPr>
            <a:t>Podział praw</a:t>
          </a:r>
        </a:p>
      </dgm:t>
    </dgm:pt>
    <dgm:pt modelId="{B7BCE07A-2005-4FBF-BC5C-3A7F9B271104}" type="parTrans" cxnId="{3010D15E-46B1-4BC7-B848-8A4AB851286B}">
      <dgm:prSet/>
      <dgm:spPr/>
      <dgm:t>
        <a:bodyPr/>
        <a:lstStyle/>
        <a:p>
          <a:endParaRPr lang="pl-PL"/>
        </a:p>
      </dgm:t>
    </dgm:pt>
    <dgm:pt modelId="{7C3E16AC-E562-48EC-AF53-4A31485029A5}" type="sibTrans" cxnId="{3010D15E-46B1-4BC7-B848-8A4AB851286B}">
      <dgm:prSet/>
      <dgm:spPr/>
      <dgm:t>
        <a:bodyPr/>
        <a:lstStyle/>
        <a:p>
          <a:endParaRPr lang="pl-PL"/>
        </a:p>
      </dgm:t>
    </dgm:pt>
    <dgm:pt modelId="{CDEFFC40-0D31-41D5-8693-6EC36F731108}" type="pres">
      <dgm:prSet presAssocID="{BC44EE0C-ABC8-4867-BBD8-8644605B8EDC}" presName="linear" presStyleCnt="0">
        <dgm:presLayoutVars>
          <dgm:animLvl val="lvl"/>
          <dgm:resizeHandles val="exact"/>
        </dgm:presLayoutVars>
      </dgm:prSet>
      <dgm:spPr/>
    </dgm:pt>
    <dgm:pt modelId="{7F8E8439-FC10-49EA-8C10-522CBED8DE38}" type="pres">
      <dgm:prSet presAssocID="{4F1C8AC9-DD54-4FA4-A09B-2B045791919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E94D42-B22D-40A4-BB46-24CF8D0E211F}" type="pres">
      <dgm:prSet presAssocID="{A07F86FC-AF30-4466-BFAA-6BC4AE867EAE}" presName="spacer" presStyleCnt="0"/>
      <dgm:spPr/>
    </dgm:pt>
    <dgm:pt modelId="{15DB6DE8-0164-4D8A-B066-B7867C25B6BD}" type="pres">
      <dgm:prSet presAssocID="{3EE9390F-86E3-447E-BE0D-124C51D18EF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BEDEA1-F056-40D7-9270-45DBD44DE896}" type="pres">
      <dgm:prSet presAssocID="{F9A579AC-6015-4A86-BEBD-62355BD34541}" presName="spacer" presStyleCnt="0"/>
      <dgm:spPr/>
    </dgm:pt>
    <dgm:pt modelId="{80F80DF7-98DD-4079-9006-D32A67E9D562}" type="pres">
      <dgm:prSet presAssocID="{EEC2B9E1-FCFF-409F-974B-503A54C4AF9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C291DD-318F-4C50-8BCD-72776F8CA92F}" type="pres">
      <dgm:prSet presAssocID="{566BF038-8653-427A-9333-13C260176670}" presName="spacer" presStyleCnt="0"/>
      <dgm:spPr/>
    </dgm:pt>
    <dgm:pt modelId="{A25E0740-DC50-49C3-8107-082D17C4999F}" type="pres">
      <dgm:prSet presAssocID="{00C4B31C-F90D-4E04-99F7-51E89CD6433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78A9DB-9407-4B94-B94B-D43D609C4F11}" type="pres">
      <dgm:prSet presAssocID="{7C3E16AC-E562-48EC-AF53-4A31485029A5}" presName="spacer" presStyleCnt="0"/>
      <dgm:spPr/>
    </dgm:pt>
    <dgm:pt modelId="{43C0D26D-F8CE-45DA-8D44-0B1B5237952C}" type="pres">
      <dgm:prSet presAssocID="{0DAC0487-3433-4A20-BAEA-043D297B0C5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0CCA96-8401-41A2-B29F-9AD15760617D}" type="pres">
      <dgm:prSet presAssocID="{2E0DD9C1-6A6A-4479-9AD0-A589B142B66E}" presName="spacer" presStyleCnt="0"/>
      <dgm:spPr/>
    </dgm:pt>
    <dgm:pt modelId="{84C84E18-C2FA-478D-8A45-4CA04B803CA1}" type="pres">
      <dgm:prSet presAssocID="{CFE519B2-DF21-4BB0-BF97-F450D0D6B10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35FF2CB-070E-4CB5-8931-03EED646FD5F}" type="presOf" srcId="{BC44EE0C-ABC8-4867-BBD8-8644605B8EDC}" destId="{CDEFFC40-0D31-41D5-8693-6EC36F731108}" srcOrd="0" destOrd="0" presId="urn:microsoft.com/office/officeart/2005/8/layout/vList2"/>
    <dgm:cxn modelId="{3010D15E-46B1-4BC7-B848-8A4AB851286B}" srcId="{BC44EE0C-ABC8-4867-BBD8-8644605B8EDC}" destId="{00C4B31C-F90D-4E04-99F7-51E89CD64333}" srcOrd="3" destOrd="0" parTransId="{B7BCE07A-2005-4FBF-BC5C-3A7F9B271104}" sibTransId="{7C3E16AC-E562-48EC-AF53-4A31485029A5}"/>
    <dgm:cxn modelId="{3391C2DE-38C4-476D-8655-9DB9B15893DD}" type="presOf" srcId="{0DAC0487-3433-4A20-BAEA-043D297B0C5F}" destId="{43C0D26D-F8CE-45DA-8D44-0B1B5237952C}" srcOrd="0" destOrd="0" presId="urn:microsoft.com/office/officeart/2005/8/layout/vList2"/>
    <dgm:cxn modelId="{7463C06D-61A6-4EFD-BF70-9C4FA0F86C8F}" type="presOf" srcId="{00C4B31C-F90D-4E04-99F7-51E89CD64333}" destId="{A25E0740-DC50-49C3-8107-082D17C4999F}" srcOrd="0" destOrd="0" presId="urn:microsoft.com/office/officeart/2005/8/layout/vList2"/>
    <dgm:cxn modelId="{AFC7E6DA-ADEB-4318-9C7F-E818B9726405}" type="presOf" srcId="{3EE9390F-86E3-447E-BE0D-124C51D18EF2}" destId="{15DB6DE8-0164-4D8A-B066-B7867C25B6BD}" srcOrd="0" destOrd="0" presId="urn:microsoft.com/office/officeart/2005/8/layout/vList2"/>
    <dgm:cxn modelId="{F1ED525B-14B2-45A9-9B8B-CA3ADC44628C}" type="presOf" srcId="{4F1C8AC9-DD54-4FA4-A09B-2B045791919C}" destId="{7F8E8439-FC10-49EA-8C10-522CBED8DE38}" srcOrd="0" destOrd="0" presId="urn:microsoft.com/office/officeart/2005/8/layout/vList2"/>
    <dgm:cxn modelId="{3D080A74-0D1F-4FDF-B89E-1517ED435EA0}" srcId="{BC44EE0C-ABC8-4867-BBD8-8644605B8EDC}" destId="{4F1C8AC9-DD54-4FA4-A09B-2B045791919C}" srcOrd="0" destOrd="0" parTransId="{08D97695-555F-4463-B2C7-9C52CB11C72A}" sibTransId="{A07F86FC-AF30-4466-BFAA-6BC4AE867EAE}"/>
    <dgm:cxn modelId="{9470D298-EB4C-4451-80A9-FA610215998D}" type="presOf" srcId="{EEC2B9E1-FCFF-409F-974B-503A54C4AF99}" destId="{80F80DF7-98DD-4079-9006-D32A67E9D562}" srcOrd="0" destOrd="0" presId="urn:microsoft.com/office/officeart/2005/8/layout/vList2"/>
    <dgm:cxn modelId="{9784782E-CB01-472F-BF97-C1D256D918E7}" srcId="{BC44EE0C-ABC8-4867-BBD8-8644605B8EDC}" destId="{CFE519B2-DF21-4BB0-BF97-F450D0D6B105}" srcOrd="5" destOrd="0" parTransId="{E977DB78-7570-4716-A58F-B434E9C016F1}" sibTransId="{579AC198-4ED8-4986-B739-EB2D161EB248}"/>
    <dgm:cxn modelId="{C15EB1E3-8615-487F-856D-80E99499ECBE}" srcId="{BC44EE0C-ABC8-4867-BBD8-8644605B8EDC}" destId="{3EE9390F-86E3-447E-BE0D-124C51D18EF2}" srcOrd="1" destOrd="0" parTransId="{0957C506-BF5F-487F-97B3-C7AC3714C5C5}" sibTransId="{F9A579AC-6015-4A86-BEBD-62355BD34541}"/>
    <dgm:cxn modelId="{1CCA22A9-68A3-47D9-97BB-1D6FE9A5A03C}" srcId="{BC44EE0C-ABC8-4867-BBD8-8644605B8EDC}" destId="{EEC2B9E1-FCFF-409F-974B-503A54C4AF99}" srcOrd="2" destOrd="0" parTransId="{3EC4B6F6-19CF-48B8-89CE-78EAB94D6A07}" sibTransId="{566BF038-8653-427A-9333-13C260176670}"/>
    <dgm:cxn modelId="{BAF636DE-B034-4419-A6EF-2A667A4F177E}" type="presOf" srcId="{CFE519B2-DF21-4BB0-BF97-F450D0D6B105}" destId="{84C84E18-C2FA-478D-8A45-4CA04B803CA1}" srcOrd="0" destOrd="0" presId="urn:microsoft.com/office/officeart/2005/8/layout/vList2"/>
    <dgm:cxn modelId="{D50BB907-011E-409B-B14E-86FE2EA70C2E}" srcId="{BC44EE0C-ABC8-4867-BBD8-8644605B8EDC}" destId="{0DAC0487-3433-4A20-BAEA-043D297B0C5F}" srcOrd="4" destOrd="0" parTransId="{7098F128-994E-4EF8-8584-54A2878C98AD}" sibTransId="{2E0DD9C1-6A6A-4479-9AD0-A589B142B66E}"/>
    <dgm:cxn modelId="{9F50703C-46CB-47EE-90AD-365045CB87BA}" type="presParOf" srcId="{CDEFFC40-0D31-41D5-8693-6EC36F731108}" destId="{7F8E8439-FC10-49EA-8C10-522CBED8DE38}" srcOrd="0" destOrd="0" presId="urn:microsoft.com/office/officeart/2005/8/layout/vList2"/>
    <dgm:cxn modelId="{564BE177-01D4-43E8-A59D-7D7A1B7D53BD}" type="presParOf" srcId="{CDEFFC40-0D31-41D5-8693-6EC36F731108}" destId="{0DE94D42-B22D-40A4-BB46-24CF8D0E211F}" srcOrd="1" destOrd="0" presId="urn:microsoft.com/office/officeart/2005/8/layout/vList2"/>
    <dgm:cxn modelId="{ECB106C5-65D1-4DF0-8A18-9E74EE9B2152}" type="presParOf" srcId="{CDEFFC40-0D31-41D5-8693-6EC36F731108}" destId="{15DB6DE8-0164-4D8A-B066-B7867C25B6BD}" srcOrd="2" destOrd="0" presId="urn:microsoft.com/office/officeart/2005/8/layout/vList2"/>
    <dgm:cxn modelId="{909FBF3F-B036-4111-B353-566D00B115A2}" type="presParOf" srcId="{CDEFFC40-0D31-41D5-8693-6EC36F731108}" destId="{E2BEDEA1-F056-40D7-9270-45DBD44DE896}" srcOrd="3" destOrd="0" presId="urn:microsoft.com/office/officeart/2005/8/layout/vList2"/>
    <dgm:cxn modelId="{67A96E86-B45B-4946-89D6-196D9D6FA8E0}" type="presParOf" srcId="{CDEFFC40-0D31-41D5-8693-6EC36F731108}" destId="{80F80DF7-98DD-4079-9006-D32A67E9D562}" srcOrd="4" destOrd="0" presId="urn:microsoft.com/office/officeart/2005/8/layout/vList2"/>
    <dgm:cxn modelId="{522F5AAE-6370-4FF7-A929-99A1315AE971}" type="presParOf" srcId="{CDEFFC40-0D31-41D5-8693-6EC36F731108}" destId="{99C291DD-318F-4C50-8BCD-72776F8CA92F}" srcOrd="5" destOrd="0" presId="urn:microsoft.com/office/officeart/2005/8/layout/vList2"/>
    <dgm:cxn modelId="{CB38E412-E425-4E5D-BCC7-C7A245D6621C}" type="presParOf" srcId="{CDEFFC40-0D31-41D5-8693-6EC36F731108}" destId="{A25E0740-DC50-49C3-8107-082D17C4999F}" srcOrd="6" destOrd="0" presId="urn:microsoft.com/office/officeart/2005/8/layout/vList2"/>
    <dgm:cxn modelId="{94FA716E-E833-435D-8F07-9E86DD465730}" type="presParOf" srcId="{CDEFFC40-0D31-41D5-8693-6EC36F731108}" destId="{4378A9DB-9407-4B94-B94B-D43D609C4F11}" srcOrd="7" destOrd="0" presId="urn:microsoft.com/office/officeart/2005/8/layout/vList2"/>
    <dgm:cxn modelId="{33B491C8-F026-4590-9426-FB50087D1339}" type="presParOf" srcId="{CDEFFC40-0D31-41D5-8693-6EC36F731108}" destId="{43C0D26D-F8CE-45DA-8D44-0B1B5237952C}" srcOrd="8" destOrd="0" presId="urn:microsoft.com/office/officeart/2005/8/layout/vList2"/>
    <dgm:cxn modelId="{EF2B64E9-76D9-46B2-AB95-FAAFB673F6B0}" type="presParOf" srcId="{CDEFFC40-0D31-41D5-8693-6EC36F731108}" destId="{EF0CCA96-8401-41A2-B29F-9AD15760617D}" srcOrd="9" destOrd="0" presId="urn:microsoft.com/office/officeart/2005/8/layout/vList2"/>
    <dgm:cxn modelId="{73B2CF59-0DEB-4F5A-93B4-94B1958CF294}" type="presParOf" srcId="{CDEFFC40-0D31-41D5-8693-6EC36F731108}" destId="{84C84E18-C2FA-478D-8A45-4CA04B803CA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44EE0C-ABC8-4867-BBD8-8644605B8ED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</dgm:pt>
    <dgm:pt modelId="{FD3A1789-33DE-443D-986D-8CB59CAB1985}">
      <dgm:prSet/>
      <dgm:spPr/>
      <dgm:t>
        <a:bodyPr/>
        <a:lstStyle/>
        <a:p>
          <a:r>
            <a:rPr lang="pl-PL" dirty="0">
              <a:latin typeface="Cambria" panose="02040503050406030204" pitchFamily="18" charset="0"/>
            </a:rPr>
            <a:t>Monitorowanie terminów związanych z procesem komercjalizacji i OWI</a:t>
          </a:r>
        </a:p>
      </dgm:t>
    </dgm:pt>
    <dgm:pt modelId="{266E5369-0B0D-483B-9C6D-166EFFBD6787}" type="sibTrans" cxnId="{BB2C64CE-3433-4A3B-9C91-611ABEEAFD2E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C9A66D08-4B7A-4F71-AE7D-5A1CAD40153C}" type="parTrans" cxnId="{BB2C64CE-3433-4A3B-9C91-611ABEEAFD2E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CA2160EC-AB48-44EB-84C5-8EB668AD2653}">
      <dgm:prSet/>
      <dgm:spPr>
        <a:solidFill>
          <a:srgbClr val="025663"/>
        </a:solidFill>
      </dgm:spPr>
      <dgm:t>
        <a:bodyPr/>
        <a:lstStyle/>
        <a:p>
          <a:r>
            <a:rPr lang="pl-PL" dirty="0">
              <a:latin typeface="Cambria" panose="02040503050406030204" pitchFamily="18" charset="0"/>
            </a:rPr>
            <a:t>Monitoring budżetu</a:t>
          </a:r>
        </a:p>
      </dgm:t>
    </dgm:pt>
    <dgm:pt modelId="{3398CBF9-CE16-4B17-B968-379CBA3DA250}" type="sibTrans" cxnId="{41E4FC90-E65C-435F-BC7D-5EEAD44014B7}">
      <dgm:prSet/>
      <dgm:spPr/>
      <dgm:t>
        <a:bodyPr/>
        <a:lstStyle/>
        <a:p>
          <a:endParaRPr lang="pl-PL"/>
        </a:p>
      </dgm:t>
    </dgm:pt>
    <dgm:pt modelId="{E1E36EA4-E82A-408D-A9BA-7274D0914259}" type="parTrans" cxnId="{41E4FC90-E65C-435F-BC7D-5EEAD44014B7}">
      <dgm:prSet/>
      <dgm:spPr/>
      <dgm:t>
        <a:bodyPr/>
        <a:lstStyle/>
        <a:p>
          <a:endParaRPr lang="pl-PL"/>
        </a:p>
      </dgm:t>
    </dgm:pt>
    <dgm:pt modelId="{C37850B4-AD9B-408B-97E6-C57814134C3A}">
      <dgm:prSet/>
      <dgm:spPr>
        <a:solidFill>
          <a:srgbClr val="0070C0"/>
        </a:solidFill>
      </dgm:spPr>
      <dgm:t>
        <a:bodyPr/>
        <a:lstStyle/>
        <a:p>
          <a:r>
            <a:rPr lang="pl-PL" dirty="0">
              <a:latin typeface="Cambria" panose="02040503050406030204" pitchFamily="18" charset="0"/>
            </a:rPr>
            <a:t>Dostęp on-line 24h</a:t>
          </a:r>
        </a:p>
      </dgm:t>
    </dgm:pt>
    <dgm:pt modelId="{21F281B8-C280-493A-B13A-43B8ED4B273C}" type="sibTrans" cxnId="{3ED59596-5B6B-42E9-8283-05818BB86B78}">
      <dgm:prSet/>
      <dgm:spPr/>
      <dgm:t>
        <a:bodyPr/>
        <a:lstStyle/>
        <a:p>
          <a:endParaRPr lang="pl-PL"/>
        </a:p>
      </dgm:t>
    </dgm:pt>
    <dgm:pt modelId="{CD489B06-DE74-4D4F-9D7A-B82987B22691}" type="parTrans" cxnId="{3ED59596-5B6B-42E9-8283-05818BB86B78}">
      <dgm:prSet/>
      <dgm:spPr/>
      <dgm:t>
        <a:bodyPr/>
        <a:lstStyle/>
        <a:p>
          <a:endParaRPr lang="pl-PL"/>
        </a:p>
      </dgm:t>
    </dgm:pt>
    <dgm:pt modelId="{A8B89ECB-1875-486C-B70B-79D56D8CCFDF}">
      <dgm:prSet/>
      <dgm:spPr>
        <a:solidFill>
          <a:srgbClr val="44546A"/>
        </a:solidFill>
      </dgm:spPr>
      <dgm:t>
        <a:bodyPr/>
        <a:lstStyle/>
        <a:p>
          <a:r>
            <a:rPr lang="pl-PL" dirty="0">
              <a:latin typeface="Cambria" panose="02040503050406030204" pitchFamily="18" charset="0"/>
            </a:rPr>
            <a:t>Elastyczne generowanie </a:t>
          </a:r>
          <a:r>
            <a:rPr lang="pl-PL" dirty="0" smtClean="0">
              <a:latin typeface="Cambria" panose="02040503050406030204" pitchFamily="18" charset="0"/>
            </a:rPr>
            <a:t>raportów (SQL) </a:t>
          </a:r>
          <a:r>
            <a:rPr lang="pl-PL" dirty="0">
              <a:latin typeface="Cambria" panose="02040503050406030204" pitchFamily="18" charset="0"/>
            </a:rPr>
            <a:t>i </a:t>
          </a:r>
          <a:r>
            <a:rPr lang="pl-PL" dirty="0" smtClean="0">
              <a:latin typeface="Cambria" panose="02040503050406030204" pitchFamily="18" charset="0"/>
            </a:rPr>
            <a:t>statystyk</a:t>
          </a:r>
          <a:endParaRPr lang="pl-PL" dirty="0">
            <a:latin typeface="Cambria" panose="02040503050406030204" pitchFamily="18" charset="0"/>
          </a:endParaRPr>
        </a:p>
      </dgm:t>
    </dgm:pt>
    <dgm:pt modelId="{726F39E2-1A93-4ECC-9878-27B0B838A217}" type="parTrans" cxnId="{B4C247E5-27B9-4825-9386-F676355E81A3}">
      <dgm:prSet/>
      <dgm:spPr/>
      <dgm:t>
        <a:bodyPr/>
        <a:lstStyle/>
        <a:p>
          <a:endParaRPr lang="pl-PL"/>
        </a:p>
      </dgm:t>
    </dgm:pt>
    <dgm:pt modelId="{3225A972-50C3-4490-8D53-96B31F7B7812}" type="sibTrans" cxnId="{B4C247E5-27B9-4825-9386-F676355E81A3}">
      <dgm:prSet/>
      <dgm:spPr/>
      <dgm:t>
        <a:bodyPr/>
        <a:lstStyle/>
        <a:p>
          <a:endParaRPr lang="pl-PL"/>
        </a:p>
      </dgm:t>
    </dgm:pt>
    <dgm:pt modelId="{CDEFFC40-0D31-41D5-8693-6EC36F731108}" type="pres">
      <dgm:prSet presAssocID="{BC44EE0C-ABC8-4867-BBD8-8644605B8EDC}" presName="linear" presStyleCnt="0">
        <dgm:presLayoutVars>
          <dgm:animLvl val="lvl"/>
          <dgm:resizeHandles val="exact"/>
        </dgm:presLayoutVars>
      </dgm:prSet>
      <dgm:spPr/>
    </dgm:pt>
    <dgm:pt modelId="{EFD0A425-A97B-4DBE-8674-578B8A5F721B}" type="pres">
      <dgm:prSet presAssocID="{FD3A1789-33DE-443D-986D-8CB59CAB1985}" presName="parentText" presStyleLbl="node1" presStyleIdx="0" presStyleCnt="4" custScaleY="10450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D24C24-B2FD-4580-8E98-D771FE3535FE}" type="pres">
      <dgm:prSet presAssocID="{266E5369-0B0D-483B-9C6D-166EFFBD6787}" presName="spacer" presStyleCnt="0"/>
      <dgm:spPr/>
    </dgm:pt>
    <dgm:pt modelId="{FAF12BD6-28AF-4874-A0D0-3F76995A8A32}" type="pres">
      <dgm:prSet presAssocID="{CA2160EC-AB48-44EB-84C5-8EB668AD2653}" presName="parentText" presStyleLbl="node1" presStyleIdx="1" presStyleCnt="4" custScaleY="10450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9F4D1E-15E7-4E8B-94AB-E79020887D44}" type="pres">
      <dgm:prSet presAssocID="{3398CBF9-CE16-4B17-B968-379CBA3DA250}" presName="spacer" presStyleCnt="0"/>
      <dgm:spPr/>
    </dgm:pt>
    <dgm:pt modelId="{ACAB233B-4CED-4E94-A2BF-9401A1B2E62F}" type="pres">
      <dgm:prSet presAssocID="{A8B89ECB-1875-486C-B70B-79D56D8CCFD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553730-7613-471D-9CBC-85AE06299D36}" type="pres">
      <dgm:prSet presAssocID="{3225A972-50C3-4490-8D53-96B31F7B7812}" presName="spacer" presStyleCnt="0"/>
      <dgm:spPr/>
    </dgm:pt>
    <dgm:pt modelId="{408B2C6A-76B6-4674-B835-08D49561F159}" type="pres">
      <dgm:prSet presAssocID="{C37850B4-AD9B-408B-97E6-C57814134C3A}" presName="parentText" presStyleLbl="node1" presStyleIdx="3" presStyleCnt="4" custScaleY="10450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4C247E5-27B9-4825-9386-F676355E81A3}" srcId="{BC44EE0C-ABC8-4867-BBD8-8644605B8EDC}" destId="{A8B89ECB-1875-486C-B70B-79D56D8CCFDF}" srcOrd="2" destOrd="0" parTransId="{726F39E2-1A93-4ECC-9878-27B0B838A217}" sibTransId="{3225A972-50C3-4490-8D53-96B31F7B7812}"/>
    <dgm:cxn modelId="{AA81D0A2-4A04-4DA5-BB50-74AD1ED8D2FA}" type="presOf" srcId="{FD3A1789-33DE-443D-986D-8CB59CAB1985}" destId="{EFD0A425-A97B-4DBE-8674-578B8A5F721B}" srcOrd="0" destOrd="0" presId="urn:microsoft.com/office/officeart/2005/8/layout/vList2"/>
    <dgm:cxn modelId="{943A32E8-450D-4072-9D1B-EF77CC34AD3A}" type="presOf" srcId="{CA2160EC-AB48-44EB-84C5-8EB668AD2653}" destId="{FAF12BD6-28AF-4874-A0D0-3F76995A8A32}" srcOrd="0" destOrd="0" presId="urn:microsoft.com/office/officeart/2005/8/layout/vList2"/>
    <dgm:cxn modelId="{713CCB19-36E3-477A-8D3E-DEDF53100166}" type="presOf" srcId="{C37850B4-AD9B-408B-97E6-C57814134C3A}" destId="{408B2C6A-76B6-4674-B835-08D49561F159}" srcOrd="0" destOrd="0" presId="urn:microsoft.com/office/officeart/2005/8/layout/vList2"/>
    <dgm:cxn modelId="{B35FF2CB-070E-4CB5-8931-03EED646FD5F}" type="presOf" srcId="{BC44EE0C-ABC8-4867-BBD8-8644605B8EDC}" destId="{CDEFFC40-0D31-41D5-8693-6EC36F731108}" srcOrd="0" destOrd="0" presId="urn:microsoft.com/office/officeart/2005/8/layout/vList2"/>
    <dgm:cxn modelId="{BB2C64CE-3433-4A3B-9C91-611ABEEAFD2E}" srcId="{BC44EE0C-ABC8-4867-BBD8-8644605B8EDC}" destId="{FD3A1789-33DE-443D-986D-8CB59CAB1985}" srcOrd="0" destOrd="0" parTransId="{C9A66D08-4B7A-4F71-AE7D-5A1CAD40153C}" sibTransId="{266E5369-0B0D-483B-9C6D-166EFFBD6787}"/>
    <dgm:cxn modelId="{3ED59596-5B6B-42E9-8283-05818BB86B78}" srcId="{BC44EE0C-ABC8-4867-BBD8-8644605B8EDC}" destId="{C37850B4-AD9B-408B-97E6-C57814134C3A}" srcOrd="3" destOrd="0" parTransId="{CD489B06-DE74-4D4F-9D7A-B82987B22691}" sibTransId="{21F281B8-C280-493A-B13A-43B8ED4B273C}"/>
    <dgm:cxn modelId="{41E4FC90-E65C-435F-BC7D-5EEAD44014B7}" srcId="{BC44EE0C-ABC8-4867-BBD8-8644605B8EDC}" destId="{CA2160EC-AB48-44EB-84C5-8EB668AD2653}" srcOrd="1" destOrd="0" parTransId="{E1E36EA4-E82A-408D-A9BA-7274D0914259}" sibTransId="{3398CBF9-CE16-4B17-B968-379CBA3DA250}"/>
    <dgm:cxn modelId="{BD572B3A-16A8-4624-8AE7-8F6EA8E8FB69}" type="presOf" srcId="{A8B89ECB-1875-486C-B70B-79D56D8CCFDF}" destId="{ACAB233B-4CED-4E94-A2BF-9401A1B2E62F}" srcOrd="0" destOrd="0" presId="urn:microsoft.com/office/officeart/2005/8/layout/vList2"/>
    <dgm:cxn modelId="{5BAFBEFE-7484-4D14-A651-7F27D23A6424}" type="presParOf" srcId="{CDEFFC40-0D31-41D5-8693-6EC36F731108}" destId="{EFD0A425-A97B-4DBE-8674-578B8A5F721B}" srcOrd="0" destOrd="0" presId="urn:microsoft.com/office/officeart/2005/8/layout/vList2"/>
    <dgm:cxn modelId="{BA6277A9-88EF-43B9-B9DA-A401D4039CED}" type="presParOf" srcId="{CDEFFC40-0D31-41D5-8693-6EC36F731108}" destId="{F1D24C24-B2FD-4580-8E98-D771FE3535FE}" srcOrd="1" destOrd="0" presId="urn:microsoft.com/office/officeart/2005/8/layout/vList2"/>
    <dgm:cxn modelId="{F2E88040-91CB-4D30-B917-1FE81539410A}" type="presParOf" srcId="{CDEFFC40-0D31-41D5-8693-6EC36F731108}" destId="{FAF12BD6-28AF-4874-A0D0-3F76995A8A32}" srcOrd="2" destOrd="0" presId="urn:microsoft.com/office/officeart/2005/8/layout/vList2"/>
    <dgm:cxn modelId="{391D7119-027C-45F1-B190-17D01DF6430D}" type="presParOf" srcId="{CDEFFC40-0D31-41D5-8693-6EC36F731108}" destId="{789F4D1E-15E7-4E8B-94AB-E79020887D44}" srcOrd="3" destOrd="0" presId="urn:microsoft.com/office/officeart/2005/8/layout/vList2"/>
    <dgm:cxn modelId="{94A4666B-5546-4916-BC5F-DCA8F2C7E442}" type="presParOf" srcId="{CDEFFC40-0D31-41D5-8693-6EC36F731108}" destId="{ACAB233B-4CED-4E94-A2BF-9401A1B2E62F}" srcOrd="4" destOrd="0" presId="urn:microsoft.com/office/officeart/2005/8/layout/vList2"/>
    <dgm:cxn modelId="{589E99F8-2A18-4DAD-80BD-90AFF54BA3F1}" type="presParOf" srcId="{CDEFFC40-0D31-41D5-8693-6EC36F731108}" destId="{4B553730-7613-471D-9CBC-85AE06299D36}" srcOrd="5" destOrd="0" presId="urn:microsoft.com/office/officeart/2005/8/layout/vList2"/>
    <dgm:cxn modelId="{77AD1BB3-2902-4349-A0D7-9F0AACF781F6}" type="presParOf" srcId="{CDEFFC40-0D31-41D5-8693-6EC36F731108}" destId="{408B2C6A-76B6-4674-B835-08D49561F15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44EE0C-ABC8-4867-BBD8-8644605B8ED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</dgm:pt>
    <dgm:pt modelId="{4F1C8AC9-DD54-4FA4-A09B-2B045791919C}">
      <dgm:prSet phldrT="[Tekst]"/>
      <dgm:spPr/>
      <dgm:t>
        <a:bodyPr/>
        <a:lstStyle/>
        <a:p>
          <a:r>
            <a:rPr lang="pl-PL" dirty="0">
              <a:latin typeface="Cambria" panose="02040503050406030204" pitchFamily="18" charset="0"/>
            </a:rPr>
            <a:t>Dostęp do aktualnych  danych procesów komercjalizacji i OWI</a:t>
          </a:r>
        </a:p>
      </dgm:t>
    </dgm:pt>
    <dgm:pt modelId="{08D97695-555F-4463-B2C7-9C52CB11C72A}" type="parTrans" cxnId="{3D080A74-0D1F-4FDF-B89E-1517ED435EA0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A07F86FC-AF30-4466-BFAA-6BC4AE867EAE}" type="sibTrans" cxnId="{3D080A74-0D1F-4FDF-B89E-1517ED435EA0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EEC2B9E1-FCFF-409F-974B-503A54C4AF99}">
      <dgm:prSet/>
      <dgm:spPr>
        <a:solidFill>
          <a:srgbClr val="025663"/>
        </a:solidFill>
      </dgm:spPr>
      <dgm:t>
        <a:bodyPr/>
        <a:lstStyle/>
        <a:p>
          <a:r>
            <a:rPr lang="pl-PL" dirty="0">
              <a:latin typeface="Cambria" panose="02040503050406030204" pitchFamily="18" charset="0"/>
            </a:rPr>
            <a:t>Konsolidacja danych w jednym miejscu</a:t>
          </a:r>
        </a:p>
      </dgm:t>
    </dgm:pt>
    <dgm:pt modelId="{3EC4B6F6-19CF-48B8-89CE-78EAB94D6A07}" type="parTrans" cxnId="{1CCA22A9-68A3-47D9-97BB-1D6FE9A5A03C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566BF038-8653-427A-9333-13C260176670}" type="sibTrans" cxnId="{1CCA22A9-68A3-47D9-97BB-1D6FE9A5A03C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0DAC0487-3433-4A20-BAEA-043D297B0C5F}">
      <dgm:prSet/>
      <dgm:spPr>
        <a:solidFill>
          <a:srgbClr val="44546A"/>
        </a:solidFill>
      </dgm:spPr>
      <dgm:t>
        <a:bodyPr/>
        <a:lstStyle/>
        <a:p>
          <a:r>
            <a:rPr lang="pl-PL" dirty="0">
              <a:latin typeface="Cambria" panose="02040503050406030204" pitchFamily="18" charset="0"/>
            </a:rPr>
            <a:t>Bezpieczeństwo danych na serwerze </a:t>
          </a:r>
          <a:r>
            <a:rPr lang="pl-PL" dirty="0" smtClean="0">
              <a:latin typeface="Cambria" panose="02040503050406030204" pitchFamily="18" charset="0"/>
            </a:rPr>
            <a:t>uczelni</a:t>
          </a:r>
          <a:endParaRPr lang="pl-PL" dirty="0">
            <a:latin typeface="Cambria" panose="02040503050406030204" pitchFamily="18" charset="0"/>
          </a:endParaRPr>
        </a:p>
      </dgm:t>
    </dgm:pt>
    <dgm:pt modelId="{7098F128-994E-4EF8-8584-54A2878C98AD}" type="parTrans" cxnId="{D50BB907-011E-409B-B14E-86FE2EA70C2E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2E0DD9C1-6A6A-4479-9AD0-A589B142B66E}" type="sibTrans" cxnId="{D50BB907-011E-409B-B14E-86FE2EA70C2E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D7001AF1-1EB2-4A1A-BDB8-E98493E0F2EC}">
      <dgm:prSet/>
      <dgm:spPr>
        <a:solidFill>
          <a:srgbClr val="025663"/>
        </a:solidFill>
      </dgm:spPr>
      <dgm:t>
        <a:bodyPr/>
        <a:lstStyle/>
        <a:p>
          <a:r>
            <a:rPr lang="pl-PL" dirty="0" smtClean="0">
              <a:latin typeface="Cambria" panose="02040503050406030204" pitchFamily="18" charset="0"/>
            </a:rPr>
            <a:t>Oszczędność czasu obsługi procesów</a:t>
          </a:r>
          <a:endParaRPr lang="pl-PL" dirty="0">
            <a:latin typeface="Cambria" panose="02040503050406030204" pitchFamily="18" charset="0"/>
          </a:endParaRPr>
        </a:p>
      </dgm:t>
    </dgm:pt>
    <dgm:pt modelId="{7563B7A5-EEE2-41B0-BC59-15672A0067D7}" type="parTrans" cxnId="{2C50E17C-0F70-4615-B378-2E89F8E17D2C}">
      <dgm:prSet/>
      <dgm:spPr/>
      <dgm:t>
        <a:bodyPr/>
        <a:lstStyle/>
        <a:p>
          <a:endParaRPr lang="pl-PL"/>
        </a:p>
      </dgm:t>
    </dgm:pt>
    <dgm:pt modelId="{B297585B-CA9C-4850-A55D-2CD443BAB5CB}" type="sibTrans" cxnId="{2C50E17C-0F70-4615-B378-2E89F8E17D2C}">
      <dgm:prSet/>
      <dgm:spPr/>
      <dgm:t>
        <a:bodyPr/>
        <a:lstStyle/>
        <a:p>
          <a:endParaRPr lang="pl-PL"/>
        </a:p>
      </dgm:t>
    </dgm:pt>
    <dgm:pt modelId="{CDEFFC40-0D31-41D5-8693-6EC36F731108}" type="pres">
      <dgm:prSet presAssocID="{BC44EE0C-ABC8-4867-BBD8-8644605B8EDC}" presName="linear" presStyleCnt="0">
        <dgm:presLayoutVars>
          <dgm:animLvl val="lvl"/>
          <dgm:resizeHandles val="exact"/>
        </dgm:presLayoutVars>
      </dgm:prSet>
      <dgm:spPr/>
    </dgm:pt>
    <dgm:pt modelId="{7F8E8439-FC10-49EA-8C10-522CBED8DE38}" type="pres">
      <dgm:prSet presAssocID="{4F1C8AC9-DD54-4FA4-A09B-2B045791919C}" presName="parentText" presStyleLbl="node1" presStyleIdx="0" presStyleCnt="4" custScaleY="7912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E94D42-B22D-40A4-BB46-24CF8D0E211F}" type="pres">
      <dgm:prSet presAssocID="{A07F86FC-AF30-4466-BFAA-6BC4AE867EAE}" presName="spacer" presStyleCnt="0"/>
      <dgm:spPr/>
    </dgm:pt>
    <dgm:pt modelId="{80F80DF7-98DD-4079-9006-D32A67E9D562}" type="pres">
      <dgm:prSet presAssocID="{EEC2B9E1-FCFF-409F-974B-503A54C4AF99}" presName="parentText" presStyleLbl="node1" presStyleIdx="1" presStyleCnt="4" custScaleY="7912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C291DD-318F-4C50-8BCD-72776F8CA92F}" type="pres">
      <dgm:prSet presAssocID="{566BF038-8653-427A-9333-13C260176670}" presName="spacer" presStyleCnt="0"/>
      <dgm:spPr/>
    </dgm:pt>
    <dgm:pt modelId="{FD099D4B-E3C6-4904-9580-5803F8EE9BE3}" type="pres">
      <dgm:prSet presAssocID="{D7001AF1-1EB2-4A1A-BDB8-E98493E0F2E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56C819-05AE-472C-A5E5-F00330A2CA05}" type="pres">
      <dgm:prSet presAssocID="{B297585B-CA9C-4850-A55D-2CD443BAB5CB}" presName="spacer" presStyleCnt="0"/>
      <dgm:spPr/>
    </dgm:pt>
    <dgm:pt modelId="{43C0D26D-F8CE-45DA-8D44-0B1B5237952C}" type="pres">
      <dgm:prSet presAssocID="{0DAC0487-3433-4A20-BAEA-043D297B0C5F}" presName="parentText" presStyleLbl="node1" presStyleIdx="3" presStyleCnt="4" custScaleY="7912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35FF2CB-070E-4CB5-8931-03EED646FD5F}" type="presOf" srcId="{BC44EE0C-ABC8-4867-BBD8-8644605B8EDC}" destId="{CDEFFC40-0D31-41D5-8693-6EC36F731108}" srcOrd="0" destOrd="0" presId="urn:microsoft.com/office/officeart/2005/8/layout/vList2"/>
    <dgm:cxn modelId="{3391C2DE-38C4-476D-8655-9DB9B15893DD}" type="presOf" srcId="{0DAC0487-3433-4A20-BAEA-043D297B0C5F}" destId="{43C0D26D-F8CE-45DA-8D44-0B1B5237952C}" srcOrd="0" destOrd="0" presId="urn:microsoft.com/office/officeart/2005/8/layout/vList2"/>
    <dgm:cxn modelId="{F1ED525B-14B2-45A9-9B8B-CA3ADC44628C}" type="presOf" srcId="{4F1C8AC9-DD54-4FA4-A09B-2B045791919C}" destId="{7F8E8439-FC10-49EA-8C10-522CBED8DE38}" srcOrd="0" destOrd="0" presId="urn:microsoft.com/office/officeart/2005/8/layout/vList2"/>
    <dgm:cxn modelId="{3D080A74-0D1F-4FDF-B89E-1517ED435EA0}" srcId="{BC44EE0C-ABC8-4867-BBD8-8644605B8EDC}" destId="{4F1C8AC9-DD54-4FA4-A09B-2B045791919C}" srcOrd="0" destOrd="0" parTransId="{08D97695-555F-4463-B2C7-9C52CB11C72A}" sibTransId="{A07F86FC-AF30-4466-BFAA-6BC4AE867EAE}"/>
    <dgm:cxn modelId="{9470D298-EB4C-4451-80A9-FA610215998D}" type="presOf" srcId="{EEC2B9E1-FCFF-409F-974B-503A54C4AF99}" destId="{80F80DF7-98DD-4079-9006-D32A67E9D562}" srcOrd="0" destOrd="0" presId="urn:microsoft.com/office/officeart/2005/8/layout/vList2"/>
    <dgm:cxn modelId="{2C50E17C-0F70-4615-B378-2E89F8E17D2C}" srcId="{BC44EE0C-ABC8-4867-BBD8-8644605B8EDC}" destId="{D7001AF1-1EB2-4A1A-BDB8-E98493E0F2EC}" srcOrd="2" destOrd="0" parTransId="{7563B7A5-EEE2-41B0-BC59-15672A0067D7}" sibTransId="{B297585B-CA9C-4850-A55D-2CD443BAB5CB}"/>
    <dgm:cxn modelId="{1CCA22A9-68A3-47D9-97BB-1D6FE9A5A03C}" srcId="{BC44EE0C-ABC8-4867-BBD8-8644605B8EDC}" destId="{EEC2B9E1-FCFF-409F-974B-503A54C4AF99}" srcOrd="1" destOrd="0" parTransId="{3EC4B6F6-19CF-48B8-89CE-78EAB94D6A07}" sibTransId="{566BF038-8653-427A-9333-13C260176670}"/>
    <dgm:cxn modelId="{4C9C74D6-2B55-41CC-B3C1-9DC45AFD2914}" type="presOf" srcId="{D7001AF1-1EB2-4A1A-BDB8-E98493E0F2EC}" destId="{FD099D4B-E3C6-4904-9580-5803F8EE9BE3}" srcOrd="0" destOrd="0" presId="urn:microsoft.com/office/officeart/2005/8/layout/vList2"/>
    <dgm:cxn modelId="{D50BB907-011E-409B-B14E-86FE2EA70C2E}" srcId="{BC44EE0C-ABC8-4867-BBD8-8644605B8EDC}" destId="{0DAC0487-3433-4A20-BAEA-043D297B0C5F}" srcOrd="3" destOrd="0" parTransId="{7098F128-994E-4EF8-8584-54A2878C98AD}" sibTransId="{2E0DD9C1-6A6A-4479-9AD0-A589B142B66E}"/>
    <dgm:cxn modelId="{9F50703C-46CB-47EE-90AD-365045CB87BA}" type="presParOf" srcId="{CDEFFC40-0D31-41D5-8693-6EC36F731108}" destId="{7F8E8439-FC10-49EA-8C10-522CBED8DE38}" srcOrd="0" destOrd="0" presId="urn:microsoft.com/office/officeart/2005/8/layout/vList2"/>
    <dgm:cxn modelId="{564BE177-01D4-43E8-A59D-7D7A1B7D53BD}" type="presParOf" srcId="{CDEFFC40-0D31-41D5-8693-6EC36F731108}" destId="{0DE94D42-B22D-40A4-BB46-24CF8D0E211F}" srcOrd="1" destOrd="0" presId="urn:microsoft.com/office/officeart/2005/8/layout/vList2"/>
    <dgm:cxn modelId="{67A96E86-B45B-4946-89D6-196D9D6FA8E0}" type="presParOf" srcId="{CDEFFC40-0D31-41D5-8693-6EC36F731108}" destId="{80F80DF7-98DD-4079-9006-D32A67E9D562}" srcOrd="2" destOrd="0" presId="urn:microsoft.com/office/officeart/2005/8/layout/vList2"/>
    <dgm:cxn modelId="{522F5AAE-6370-4FF7-A929-99A1315AE971}" type="presParOf" srcId="{CDEFFC40-0D31-41D5-8693-6EC36F731108}" destId="{99C291DD-318F-4C50-8BCD-72776F8CA92F}" srcOrd="3" destOrd="0" presId="urn:microsoft.com/office/officeart/2005/8/layout/vList2"/>
    <dgm:cxn modelId="{9614D548-010F-41E9-B876-CD97484D997F}" type="presParOf" srcId="{CDEFFC40-0D31-41D5-8693-6EC36F731108}" destId="{FD099D4B-E3C6-4904-9580-5803F8EE9BE3}" srcOrd="4" destOrd="0" presId="urn:microsoft.com/office/officeart/2005/8/layout/vList2"/>
    <dgm:cxn modelId="{27FDC25B-5645-4A36-8D8B-7C38CD6258EE}" type="presParOf" srcId="{CDEFFC40-0D31-41D5-8693-6EC36F731108}" destId="{FF56C819-05AE-472C-A5E5-F00330A2CA05}" srcOrd="5" destOrd="0" presId="urn:microsoft.com/office/officeart/2005/8/layout/vList2"/>
    <dgm:cxn modelId="{33B491C8-F026-4590-9426-FB50087D1339}" type="presParOf" srcId="{CDEFFC40-0D31-41D5-8693-6EC36F731108}" destId="{43C0D26D-F8CE-45DA-8D44-0B1B5237952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44EE0C-ABC8-4867-BBD8-8644605B8ED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</dgm:pt>
    <dgm:pt modelId="{5945B755-C1DF-4E2C-B070-414A4929D13E}">
      <dgm:prSet/>
      <dgm:spPr>
        <a:solidFill>
          <a:srgbClr val="03899F"/>
        </a:solidFill>
      </dgm:spPr>
      <dgm:t>
        <a:bodyPr/>
        <a:lstStyle/>
        <a:p>
          <a:r>
            <a:rPr lang="pl-PL" dirty="0">
              <a:latin typeface="Cambria" panose="02040503050406030204" pitchFamily="18" charset="0"/>
            </a:rPr>
            <a:t>Możliwość elastycznej adaptacji aplikacji do indywidualnych procedur </a:t>
          </a:r>
        </a:p>
      </dgm:t>
    </dgm:pt>
    <dgm:pt modelId="{24AAB34C-9117-49A6-B542-352083BAB3EE}" type="sibTrans" cxnId="{D46A545D-56EE-43B9-B93C-7196BDBAE5E5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D9950F80-822C-453B-BB22-63785D6570C3}" type="parTrans" cxnId="{D46A545D-56EE-43B9-B93C-7196BDBAE5E5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CA2160EC-AB48-44EB-84C5-8EB668AD2653}">
      <dgm:prSet/>
      <dgm:spPr>
        <a:solidFill>
          <a:srgbClr val="44546A"/>
        </a:solidFill>
      </dgm:spPr>
      <dgm:t>
        <a:bodyPr/>
        <a:lstStyle/>
        <a:p>
          <a:r>
            <a:rPr lang="pl-PL" dirty="0">
              <a:latin typeface="Cambria" panose="02040503050406030204" pitchFamily="18" charset="0"/>
            </a:rPr>
            <a:t>Oprogramowanie zaprojektowane procesowo</a:t>
          </a:r>
        </a:p>
      </dgm:t>
    </dgm:pt>
    <dgm:pt modelId="{3398CBF9-CE16-4B17-B968-379CBA3DA250}" type="sibTrans" cxnId="{41E4FC90-E65C-435F-BC7D-5EEAD44014B7}">
      <dgm:prSet/>
      <dgm:spPr/>
      <dgm:t>
        <a:bodyPr/>
        <a:lstStyle/>
        <a:p>
          <a:endParaRPr lang="pl-PL"/>
        </a:p>
      </dgm:t>
    </dgm:pt>
    <dgm:pt modelId="{E1E36EA4-E82A-408D-A9BA-7274D0914259}" type="parTrans" cxnId="{41E4FC90-E65C-435F-BC7D-5EEAD44014B7}">
      <dgm:prSet/>
      <dgm:spPr/>
      <dgm:t>
        <a:bodyPr/>
        <a:lstStyle/>
        <a:p>
          <a:endParaRPr lang="pl-PL"/>
        </a:p>
      </dgm:t>
    </dgm:pt>
    <dgm:pt modelId="{C072821A-6B21-4B06-AC56-7A53B651567E}">
      <dgm:prSet/>
      <dgm:spPr>
        <a:solidFill>
          <a:srgbClr val="44546A"/>
        </a:solidFill>
      </dgm:spPr>
      <dgm:t>
        <a:bodyPr/>
        <a:lstStyle/>
        <a:p>
          <a:r>
            <a:rPr lang="pl-PL" dirty="0">
              <a:latin typeface="Cambria" panose="02040503050406030204" pitchFamily="18" charset="0"/>
            </a:rPr>
            <a:t>Bogate opcje raportowania</a:t>
          </a:r>
        </a:p>
      </dgm:t>
    </dgm:pt>
    <dgm:pt modelId="{59757D8B-5DC7-4DD9-B8B1-6D2C33AC9400}" type="parTrans" cxnId="{9AC0D059-0A38-4C9F-9596-92AB29A4BC83}">
      <dgm:prSet/>
      <dgm:spPr/>
      <dgm:t>
        <a:bodyPr/>
        <a:lstStyle/>
        <a:p>
          <a:endParaRPr lang="pl-PL"/>
        </a:p>
      </dgm:t>
    </dgm:pt>
    <dgm:pt modelId="{3AE48D43-782C-41DB-80E2-73FE3B35FB45}" type="sibTrans" cxnId="{9AC0D059-0A38-4C9F-9596-92AB29A4BC83}">
      <dgm:prSet/>
      <dgm:spPr/>
      <dgm:t>
        <a:bodyPr/>
        <a:lstStyle/>
        <a:p>
          <a:endParaRPr lang="pl-PL"/>
        </a:p>
      </dgm:t>
    </dgm:pt>
    <dgm:pt modelId="{AEACC1D0-93CF-450B-94B2-2C9A9348EE44}">
      <dgm:prSet/>
      <dgm:spPr>
        <a:solidFill>
          <a:srgbClr val="24A55E"/>
        </a:solidFill>
      </dgm:spPr>
      <dgm:t>
        <a:bodyPr/>
        <a:lstStyle/>
        <a:p>
          <a:r>
            <a:rPr lang="pl-PL" smtClean="0">
              <a:latin typeface="Cambria" panose="02040503050406030204" pitchFamily="18" charset="0"/>
            </a:rPr>
            <a:t>Możliwość rozwoju oprogramowania</a:t>
          </a:r>
          <a:endParaRPr lang="pl-PL" dirty="0">
            <a:latin typeface="Cambria" panose="02040503050406030204" pitchFamily="18" charset="0"/>
          </a:endParaRPr>
        </a:p>
      </dgm:t>
    </dgm:pt>
    <dgm:pt modelId="{180AA38B-FE49-4657-98CC-C7540B09968D}" type="parTrans" cxnId="{0B1D0C44-229B-4D95-8EDB-B8D91CD20693}">
      <dgm:prSet/>
      <dgm:spPr/>
      <dgm:t>
        <a:bodyPr/>
        <a:lstStyle/>
        <a:p>
          <a:endParaRPr lang="pl-PL"/>
        </a:p>
      </dgm:t>
    </dgm:pt>
    <dgm:pt modelId="{679B7056-D727-4D00-94C7-592DD717E6B0}" type="sibTrans" cxnId="{0B1D0C44-229B-4D95-8EDB-B8D91CD20693}">
      <dgm:prSet/>
      <dgm:spPr/>
      <dgm:t>
        <a:bodyPr/>
        <a:lstStyle/>
        <a:p>
          <a:endParaRPr lang="pl-PL"/>
        </a:p>
      </dgm:t>
    </dgm:pt>
    <dgm:pt modelId="{CDEFFC40-0D31-41D5-8693-6EC36F731108}" type="pres">
      <dgm:prSet presAssocID="{BC44EE0C-ABC8-4867-BBD8-8644605B8EDC}" presName="linear" presStyleCnt="0">
        <dgm:presLayoutVars>
          <dgm:animLvl val="lvl"/>
          <dgm:resizeHandles val="exact"/>
        </dgm:presLayoutVars>
      </dgm:prSet>
      <dgm:spPr/>
    </dgm:pt>
    <dgm:pt modelId="{A9257E22-3DE4-4974-B6DD-005865497CF9}" type="pres">
      <dgm:prSet presAssocID="{5945B755-C1DF-4E2C-B070-414A4929D13E}" presName="parentText" presStyleLbl="node1" presStyleIdx="0" presStyleCnt="4" custScaleY="10456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824A1E-E744-44C2-BFAD-E9E24D6583F0}" type="pres">
      <dgm:prSet presAssocID="{24AAB34C-9117-49A6-B542-352083BAB3EE}" presName="spacer" presStyleCnt="0"/>
      <dgm:spPr/>
    </dgm:pt>
    <dgm:pt modelId="{FAF12BD6-28AF-4874-A0D0-3F76995A8A32}" type="pres">
      <dgm:prSet presAssocID="{CA2160EC-AB48-44EB-84C5-8EB668AD2653}" presName="parentText" presStyleLbl="node1" presStyleIdx="1" presStyleCnt="4" custScaleY="10456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E07DE5-584E-4A6A-BA0E-7E8708142681}" type="pres">
      <dgm:prSet presAssocID="{3398CBF9-CE16-4B17-B968-379CBA3DA250}" presName="spacer" presStyleCnt="0"/>
      <dgm:spPr/>
    </dgm:pt>
    <dgm:pt modelId="{25666CD3-2A5E-4F8B-96DD-69B719737BA1}" type="pres">
      <dgm:prSet presAssocID="{C072821A-6B21-4B06-AC56-7A53B651567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735F63-5954-4B19-A84B-3271BC6C4F05}" type="pres">
      <dgm:prSet presAssocID="{3AE48D43-782C-41DB-80E2-73FE3B35FB45}" presName="spacer" presStyleCnt="0"/>
      <dgm:spPr/>
    </dgm:pt>
    <dgm:pt modelId="{E74C6FCC-E224-4C96-9448-DEAE73E8606D}" type="pres">
      <dgm:prSet presAssocID="{AEACC1D0-93CF-450B-94B2-2C9A9348EE44}" presName="parentText" presStyleLbl="node1" presStyleIdx="3" presStyleCnt="4" custScaleY="10456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3F1EAD1-1E8A-4FCC-A921-444DE98F6B10}" type="presOf" srcId="{AEACC1D0-93CF-450B-94B2-2C9A9348EE44}" destId="{E74C6FCC-E224-4C96-9448-DEAE73E8606D}" srcOrd="0" destOrd="0" presId="urn:microsoft.com/office/officeart/2005/8/layout/vList2"/>
    <dgm:cxn modelId="{D46A545D-56EE-43B9-B93C-7196BDBAE5E5}" srcId="{BC44EE0C-ABC8-4867-BBD8-8644605B8EDC}" destId="{5945B755-C1DF-4E2C-B070-414A4929D13E}" srcOrd="0" destOrd="0" parTransId="{D9950F80-822C-453B-BB22-63785D6570C3}" sibTransId="{24AAB34C-9117-49A6-B542-352083BAB3EE}"/>
    <dgm:cxn modelId="{943A32E8-450D-4072-9D1B-EF77CC34AD3A}" type="presOf" srcId="{CA2160EC-AB48-44EB-84C5-8EB668AD2653}" destId="{FAF12BD6-28AF-4874-A0D0-3F76995A8A32}" srcOrd="0" destOrd="0" presId="urn:microsoft.com/office/officeart/2005/8/layout/vList2"/>
    <dgm:cxn modelId="{75CE12D6-AB19-40DC-A2A9-71C06C2455DC}" type="presOf" srcId="{C072821A-6B21-4B06-AC56-7A53B651567E}" destId="{25666CD3-2A5E-4F8B-96DD-69B719737BA1}" srcOrd="0" destOrd="0" presId="urn:microsoft.com/office/officeart/2005/8/layout/vList2"/>
    <dgm:cxn modelId="{196FDC2E-2DB5-43F0-B172-F915481C366F}" type="presOf" srcId="{5945B755-C1DF-4E2C-B070-414A4929D13E}" destId="{A9257E22-3DE4-4974-B6DD-005865497CF9}" srcOrd="0" destOrd="0" presId="urn:microsoft.com/office/officeart/2005/8/layout/vList2"/>
    <dgm:cxn modelId="{B35FF2CB-070E-4CB5-8931-03EED646FD5F}" type="presOf" srcId="{BC44EE0C-ABC8-4867-BBD8-8644605B8EDC}" destId="{CDEFFC40-0D31-41D5-8693-6EC36F731108}" srcOrd="0" destOrd="0" presId="urn:microsoft.com/office/officeart/2005/8/layout/vList2"/>
    <dgm:cxn modelId="{0B1D0C44-229B-4D95-8EDB-B8D91CD20693}" srcId="{BC44EE0C-ABC8-4867-BBD8-8644605B8EDC}" destId="{AEACC1D0-93CF-450B-94B2-2C9A9348EE44}" srcOrd="3" destOrd="0" parTransId="{180AA38B-FE49-4657-98CC-C7540B09968D}" sibTransId="{679B7056-D727-4D00-94C7-592DD717E6B0}"/>
    <dgm:cxn modelId="{41E4FC90-E65C-435F-BC7D-5EEAD44014B7}" srcId="{BC44EE0C-ABC8-4867-BBD8-8644605B8EDC}" destId="{CA2160EC-AB48-44EB-84C5-8EB668AD2653}" srcOrd="1" destOrd="0" parTransId="{E1E36EA4-E82A-408D-A9BA-7274D0914259}" sibTransId="{3398CBF9-CE16-4B17-B968-379CBA3DA250}"/>
    <dgm:cxn modelId="{9AC0D059-0A38-4C9F-9596-92AB29A4BC83}" srcId="{BC44EE0C-ABC8-4867-BBD8-8644605B8EDC}" destId="{C072821A-6B21-4B06-AC56-7A53B651567E}" srcOrd="2" destOrd="0" parTransId="{59757D8B-5DC7-4DD9-B8B1-6D2C33AC9400}" sibTransId="{3AE48D43-782C-41DB-80E2-73FE3B35FB45}"/>
    <dgm:cxn modelId="{5079BF16-25C1-4EBC-89BF-2A6CFA842B78}" type="presParOf" srcId="{CDEFFC40-0D31-41D5-8693-6EC36F731108}" destId="{A9257E22-3DE4-4974-B6DD-005865497CF9}" srcOrd="0" destOrd="0" presId="urn:microsoft.com/office/officeart/2005/8/layout/vList2"/>
    <dgm:cxn modelId="{D38EAEDE-58BB-49C1-A850-3ED0A1DA7273}" type="presParOf" srcId="{CDEFFC40-0D31-41D5-8693-6EC36F731108}" destId="{EF824A1E-E744-44C2-BFAD-E9E24D6583F0}" srcOrd="1" destOrd="0" presId="urn:microsoft.com/office/officeart/2005/8/layout/vList2"/>
    <dgm:cxn modelId="{F2E88040-91CB-4D30-B917-1FE81539410A}" type="presParOf" srcId="{CDEFFC40-0D31-41D5-8693-6EC36F731108}" destId="{FAF12BD6-28AF-4874-A0D0-3F76995A8A32}" srcOrd="2" destOrd="0" presId="urn:microsoft.com/office/officeart/2005/8/layout/vList2"/>
    <dgm:cxn modelId="{19C2A9AD-6BA5-44DC-8151-A16CDD36A47D}" type="presParOf" srcId="{CDEFFC40-0D31-41D5-8693-6EC36F731108}" destId="{A9E07DE5-584E-4A6A-BA0E-7E8708142681}" srcOrd="3" destOrd="0" presId="urn:microsoft.com/office/officeart/2005/8/layout/vList2"/>
    <dgm:cxn modelId="{E093E33A-63C3-4E64-841F-F0B283C4B9BC}" type="presParOf" srcId="{CDEFFC40-0D31-41D5-8693-6EC36F731108}" destId="{25666CD3-2A5E-4F8B-96DD-69B719737BA1}" srcOrd="4" destOrd="0" presId="urn:microsoft.com/office/officeart/2005/8/layout/vList2"/>
    <dgm:cxn modelId="{C15FA481-A6B8-45E0-AFE5-C92E6E4799CF}" type="presParOf" srcId="{CDEFFC40-0D31-41D5-8693-6EC36F731108}" destId="{65735F63-5954-4B19-A84B-3271BC6C4F05}" srcOrd="5" destOrd="0" presId="urn:microsoft.com/office/officeart/2005/8/layout/vList2"/>
    <dgm:cxn modelId="{863AB492-27A2-4366-8D0B-0B896E465993}" type="presParOf" srcId="{CDEFFC40-0D31-41D5-8693-6EC36F731108}" destId="{E74C6FCC-E224-4C96-9448-DEAE73E8606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C435CE-5777-4E69-84DE-A030C70B1546}" type="doc">
      <dgm:prSet loTypeId="urn:microsoft.com/office/officeart/2005/8/layout/orgChart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53AACC06-00C2-4C37-8F2B-C4F0597D6576}">
      <dgm:prSet phldrT="[Tekst]" custT="1"/>
      <dgm:spPr>
        <a:solidFill>
          <a:srgbClr val="025663"/>
        </a:solidFill>
      </dgm:spPr>
      <dgm:t>
        <a:bodyPr/>
        <a:lstStyle/>
        <a:p>
          <a:r>
            <a:rPr lang="pl-PL" sz="1600" dirty="0">
              <a:latin typeface="Cambria" panose="02040503050406030204" pitchFamily="18" charset="0"/>
              <a:ea typeface="Cambria" panose="02040503050406030204" pitchFamily="18" charset="0"/>
            </a:rPr>
            <a:t>Monitoring projektów</a:t>
          </a:r>
        </a:p>
      </dgm:t>
    </dgm:pt>
    <dgm:pt modelId="{0E51E5F7-CBAD-484B-88DF-D7E8DC699E0C}" type="parTrans" cxnId="{1C847B06-3E6F-4439-BF20-DA8ACE79CCBF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553556F-5BFA-4185-AFE2-4E11680DA743}" type="sibTrans" cxnId="{1C847B06-3E6F-4439-BF20-DA8ACE79CCBF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401B404-BB25-48A0-B027-7D0AFD41D366}">
      <dgm:prSet phldrT="[Tekst]" custT="1"/>
      <dgm:spPr/>
      <dgm:t>
        <a:bodyPr/>
        <a:lstStyle/>
        <a:p>
          <a:r>
            <a:rPr lang="pl-PL" sz="1600" dirty="0">
              <a:latin typeface="Cambria" panose="02040503050406030204" pitchFamily="18" charset="0"/>
              <a:ea typeface="Cambria" panose="02040503050406030204" pitchFamily="18" charset="0"/>
            </a:rPr>
            <a:t>Wyceny</a:t>
          </a:r>
        </a:p>
      </dgm:t>
    </dgm:pt>
    <dgm:pt modelId="{A1D309E5-3B90-4856-8FFA-5E12BD50ED7F}" type="parTrans" cxnId="{2FF6E45F-D281-4CC8-B82C-5BED7C239D6F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0CD87E8-20B4-4190-9544-740F21A37AB6}" type="sibTrans" cxnId="{2FF6E45F-D281-4CC8-B82C-5BED7C239D6F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2F7EED6-36A1-4FB9-A5CC-28492B0C8EED}">
      <dgm:prSet phldrT="[Tekst]" custT="1"/>
      <dgm:spPr>
        <a:solidFill>
          <a:srgbClr val="44546A"/>
        </a:solidFill>
      </dgm:spPr>
      <dgm:t>
        <a:bodyPr/>
        <a:lstStyle/>
        <a:p>
          <a:r>
            <a:rPr lang="pl-PL" sz="1600" dirty="0">
              <a:latin typeface="Cambria" panose="02040503050406030204" pitchFamily="18" charset="0"/>
              <a:ea typeface="Cambria" panose="02040503050406030204" pitchFamily="18" charset="0"/>
            </a:rPr>
            <a:t>Produkt/technologia</a:t>
          </a:r>
        </a:p>
      </dgm:t>
    </dgm:pt>
    <dgm:pt modelId="{2DD604B5-9C5A-4B60-8D0F-432FE33D6B5E}" type="parTrans" cxnId="{47D4774B-50CA-4A34-93A7-E99676E77F25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724DC40-0A65-49F6-AA4B-78B6E6E886E1}" type="sibTrans" cxnId="{47D4774B-50CA-4A34-93A7-E99676E77F25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34A7599-7148-40D5-B8BD-CF0FA1A37320}">
      <dgm:prSet phldrT="[Tekst]" custT="1"/>
      <dgm:spPr/>
      <dgm:t>
        <a:bodyPr/>
        <a:lstStyle/>
        <a:p>
          <a:r>
            <a:rPr lang="pl-PL" sz="1600" dirty="0">
              <a:latin typeface="Cambria" panose="02040503050406030204" pitchFamily="18" charset="0"/>
              <a:ea typeface="Cambria" panose="02040503050406030204" pitchFamily="18" charset="0"/>
            </a:rPr>
            <a:t>Ochrona własności</a:t>
          </a:r>
        </a:p>
      </dgm:t>
    </dgm:pt>
    <dgm:pt modelId="{2FED819C-5AEB-44E9-A614-95053F03634D}" type="parTrans" cxnId="{E6380920-02E7-4E03-9B55-DBCE830C977A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BE61E33-42CB-4FC4-B49D-2204679D7C17}" type="sibTrans" cxnId="{E6380920-02E7-4E03-9B55-DBCE830C977A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25AF88C-9BA7-474B-8829-52AB16DE298D}">
      <dgm:prSet phldrT="[Tekst]" custT="1"/>
      <dgm:spPr/>
      <dgm:t>
        <a:bodyPr/>
        <a:lstStyle/>
        <a:p>
          <a:r>
            <a:rPr lang="pl-PL" sz="1600" dirty="0">
              <a:latin typeface="Cambria" panose="02040503050406030204" pitchFamily="18" charset="0"/>
              <a:ea typeface="Cambria" panose="02040503050406030204" pitchFamily="18" charset="0"/>
            </a:rPr>
            <a:t>Legislacja</a:t>
          </a:r>
        </a:p>
      </dgm:t>
    </dgm:pt>
    <dgm:pt modelId="{1B852AAC-DB71-4BA4-92AD-B9E4C086DFBC}" type="parTrans" cxnId="{395A2B26-CB4C-4208-A892-9F9177D05BEF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8C80D17-7B54-40B0-A879-9867AC780AB0}" type="sibTrans" cxnId="{395A2B26-CB4C-4208-A892-9F9177D05BEF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C50C90-55D2-42E8-A67C-51C9CFDB0B65}">
      <dgm:prSet phldrT="[Tekst]" custT="1"/>
      <dgm:spPr>
        <a:solidFill>
          <a:srgbClr val="025663"/>
        </a:solidFill>
      </dgm:spPr>
      <dgm:t>
        <a:bodyPr/>
        <a:lstStyle/>
        <a:p>
          <a:r>
            <a:rPr lang="pl-PL" sz="1600" dirty="0">
              <a:latin typeface="Cambria" panose="02040503050406030204" pitchFamily="18" charset="0"/>
              <a:ea typeface="Cambria" panose="02040503050406030204" pitchFamily="18" charset="0"/>
            </a:rPr>
            <a:t>Budżet</a:t>
          </a:r>
        </a:p>
      </dgm:t>
    </dgm:pt>
    <dgm:pt modelId="{ED2C3BA9-2494-47A7-9126-3D0321DD1E38}" type="parTrans" cxnId="{E03075C7-9F02-4684-BC1E-A2ADA864B0E7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10786AD-1894-4B91-A19D-226B783447A6}" type="sibTrans" cxnId="{E03075C7-9F02-4684-BC1E-A2ADA864B0E7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77EB9DB-9780-4BB6-AF4B-428F02A52C3F}">
      <dgm:prSet phldrT="[Tekst]" custT="1"/>
      <dgm:spPr>
        <a:solidFill>
          <a:srgbClr val="025663"/>
        </a:solidFill>
      </dgm:spPr>
      <dgm:t>
        <a:bodyPr/>
        <a:lstStyle/>
        <a:p>
          <a:r>
            <a:rPr lang="pl-PL" sz="1600" dirty="0">
              <a:latin typeface="Cambria" panose="02040503050406030204" pitchFamily="18" charset="0"/>
              <a:ea typeface="Cambria" panose="02040503050406030204" pitchFamily="18" charset="0"/>
            </a:rPr>
            <a:t>Raporty </a:t>
          </a:r>
        </a:p>
      </dgm:t>
    </dgm:pt>
    <dgm:pt modelId="{EB992E55-D701-4C16-BD39-21715BA7B823}" type="parTrans" cxnId="{A71A277C-6967-47FC-BD78-5F6BF7DECED1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E3CDD6B-5630-450C-8968-AA36CAF85BEF}" type="sibTrans" cxnId="{A71A277C-6967-47FC-BD78-5F6BF7DECED1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A4B2E4A-F1AC-4404-9157-92C8800C0CDD}">
      <dgm:prSet phldrT="[Tekst]" custT="1"/>
      <dgm:spPr>
        <a:solidFill>
          <a:srgbClr val="025663"/>
        </a:solidFill>
      </dgm:spPr>
      <dgm:t>
        <a:bodyPr/>
        <a:lstStyle/>
        <a:p>
          <a:r>
            <a:rPr lang="pl-PL" sz="1600" dirty="0">
              <a:latin typeface="Cambria" panose="02040503050406030204" pitchFamily="18" charset="0"/>
              <a:ea typeface="Cambria" panose="02040503050406030204" pitchFamily="18" charset="0"/>
            </a:rPr>
            <a:t>Statystyki</a:t>
          </a:r>
        </a:p>
      </dgm:t>
    </dgm:pt>
    <dgm:pt modelId="{7AB77CAF-D9D7-48C9-8586-49A4E705232C}" type="parTrans" cxnId="{6567B4BF-512E-4DA1-9304-8C7595071284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906E628-1639-4A3D-9769-7F0D7B574B25}" type="sibTrans" cxnId="{6567B4BF-512E-4DA1-9304-8C7595071284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6044507-2ED9-4B63-9F91-54096DA0320C}">
      <dgm:prSet phldrT="[Tekst]" custT="1"/>
      <dgm:spPr>
        <a:solidFill>
          <a:srgbClr val="025663"/>
        </a:solidFill>
      </dgm:spPr>
      <dgm:t>
        <a:bodyPr/>
        <a:lstStyle/>
        <a:p>
          <a:r>
            <a:rPr lang="pl-PL" sz="1600" dirty="0">
              <a:latin typeface="Cambria" panose="02040503050406030204" pitchFamily="18" charset="0"/>
              <a:ea typeface="Cambria" panose="02040503050406030204" pitchFamily="18" charset="0"/>
            </a:rPr>
            <a:t>Panel administracyjny</a:t>
          </a:r>
        </a:p>
      </dgm:t>
    </dgm:pt>
    <dgm:pt modelId="{14F25639-F3F8-4F19-9642-3AFDE09E07FD}" type="parTrans" cxnId="{8FCCF7E6-AD29-451E-9A8B-A464792D8781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30C3FC6-B9DA-428D-B051-24A2D66390A7}" type="sibTrans" cxnId="{8FCCF7E6-AD29-451E-9A8B-A464792D8781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AD69272-55D6-4995-9275-E682E64F8288}">
      <dgm:prSet phldrT="[Tekst]" custT="1"/>
      <dgm:spPr>
        <a:solidFill>
          <a:srgbClr val="00B0F0"/>
        </a:solidFill>
      </dgm:spPr>
      <dgm:t>
        <a:bodyPr/>
        <a:lstStyle/>
        <a:p>
          <a:r>
            <a:rPr lang="pl-PL" sz="1600" dirty="0">
              <a:latin typeface="Cambria" panose="02040503050406030204" pitchFamily="18" charset="0"/>
              <a:ea typeface="Cambria" panose="02040503050406030204" pitchFamily="18" charset="0"/>
            </a:rPr>
            <a:t>Podział praw</a:t>
          </a:r>
        </a:p>
      </dgm:t>
    </dgm:pt>
    <dgm:pt modelId="{401EA94D-463A-4C05-B482-CA377735FB35}" type="parTrans" cxnId="{96C44556-7947-4835-82E3-C6C1F8BDFD20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74F52A4-D770-464F-8141-8A585CF96189}" type="sibTrans" cxnId="{96C44556-7947-4835-82E3-C6C1F8BDFD20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B23007B-A443-4DB8-9D1C-CA64C2674ABC}">
      <dgm:prSet phldrT="[Tekst]" custT="1"/>
      <dgm:spPr>
        <a:solidFill>
          <a:srgbClr val="75899F"/>
        </a:solidFill>
      </dgm:spPr>
      <dgm:t>
        <a:bodyPr/>
        <a:lstStyle/>
        <a:p>
          <a:r>
            <a:rPr lang="pl-PL" sz="1600" dirty="0">
              <a:latin typeface="Cambria" panose="02040503050406030204" pitchFamily="18" charset="0"/>
              <a:ea typeface="Cambria" panose="02040503050406030204" pitchFamily="18" charset="0"/>
            </a:rPr>
            <a:t>Przychody </a:t>
          </a:r>
        </a:p>
      </dgm:t>
    </dgm:pt>
    <dgm:pt modelId="{F6A65449-3B01-4136-8395-1FD39189E379}" type="parTrans" cxnId="{E64CB328-BA73-4596-8AB6-45FDFC53D321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BEDA246-32AD-4640-84A9-DC9BFAD9FAF4}" type="sibTrans" cxnId="{E64CB328-BA73-4596-8AB6-45FDFC53D321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FEF87C2-1A7F-4730-AD89-0CC274500872}">
      <dgm:prSet phldrT="[Tekst]" custT="1"/>
      <dgm:spPr>
        <a:solidFill>
          <a:srgbClr val="75899F"/>
        </a:solidFill>
      </dgm:spPr>
      <dgm:t>
        <a:bodyPr/>
        <a:lstStyle/>
        <a:p>
          <a:r>
            <a:rPr lang="pl-PL" sz="1600" dirty="0">
              <a:latin typeface="Cambria" panose="02040503050406030204" pitchFamily="18" charset="0"/>
              <a:ea typeface="Cambria" panose="02040503050406030204" pitchFamily="18" charset="0"/>
            </a:rPr>
            <a:t>Koszty</a:t>
          </a:r>
        </a:p>
      </dgm:t>
    </dgm:pt>
    <dgm:pt modelId="{ED7B9EE6-F818-48CD-97A3-86C2EB7EACDE}" type="parTrans" cxnId="{F087822E-14E6-4153-B3B5-67A3D42F7BFA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84F7064-F3CE-4B0D-8074-6693F2F2D6C5}" type="sibTrans" cxnId="{F087822E-14E6-4153-B3B5-67A3D42F7BFA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75D9B45-E3A8-4689-AF19-CA3371B7199B}">
      <dgm:prSet phldrT="[Tekst]" custT="1"/>
      <dgm:spPr>
        <a:noFill/>
        <a:ln>
          <a:noFill/>
        </a:ln>
      </dgm:spPr>
      <dgm:t>
        <a:bodyPr/>
        <a:lstStyle/>
        <a:p>
          <a:endParaRPr lang="pl-PL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9D9FC4-2EF8-4BBF-85EB-7B95F65E77B1}" type="parTrans" cxnId="{9F327D68-BFAC-4FFE-8CCF-C353281563E1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32BFA17-7054-41F8-8888-0C787A72F07C}" type="sibTrans" cxnId="{9F327D68-BFAC-4FFE-8CCF-C353281563E1}">
      <dgm:prSet/>
      <dgm:spPr/>
      <dgm:t>
        <a:bodyPr/>
        <a:lstStyle/>
        <a:p>
          <a:endParaRPr lang="pl-PL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785D068-C095-4390-B20A-9092C15250AC}" type="pres">
      <dgm:prSet presAssocID="{4CC435CE-5777-4E69-84DE-A030C70B15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CA006A6-A79F-4F9E-A6C9-BDF2399C9CAD}" type="pres">
      <dgm:prSet presAssocID="{875D9B45-E3A8-4689-AF19-CA3371B7199B}" presName="hierRoot1" presStyleCnt="0">
        <dgm:presLayoutVars>
          <dgm:hierBranch val="init"/>
        </dgm:presLayoutVars>
      </dgm:prSet>
      <dgm:spPr/>
    </dgm:pt>
    <dgm:pt modelId="{108A0FBE-4272-4FA5-A452-6C0F624DC30A}" type="pres">
      <dgm:prSet presAssocID="{875D9B45-E3A8-4689-AF19-CA3371B7199B}" presName="rootComposite1" presStyleCnt="0"/>
      <dgm:spPr/>
    </dgm:pt>
    <dgm:pt modelId="{62F62602-5056-4D4E-B6F6-94B3A2943565}" type="pres">
      <dgm:prSet presAssocID="{875D9B45-E3A8-4689-AF19-CA3371B7199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509079D-00D1-4A0E-9BC2-C578225755A2}" type="pres">
      <dgm:prSet presAssocID="{875D9B45-E3A8-4689-AF19-CA3371B7199B}" presName="rootConnector1" presStyleLbl="node1" presStyleIdx="0" presStyleCnt="0"/>
      <dgm:spPr/>
      <dgm:t>
        <a:bodyPr/>
        <a:lstStyle/>
        <a:p>
          <a:endParaRPr lang="pl-PL"/>
        </a:p>
      </dgm:t>
    </dgm:pt>
    <dgm:pt modelId="{5DC8C89F-D633-4B3C-8D00-8669E2944C8D}" type="pres">
      <dgm:prSet presAssocID="{875D9B45-E3A8-4689-AF19-CA3371B7199B}" presName="hierChild2" presStyleCnt="0"/>
      <dgm:spPr/>
    </dgm:pt>
    <dgm:pt modelId="{AA96EBCA-5CAE-43C5-8BF6-9DAD9243EC10}" type="pres">
      <dgm:prSet presAssocID="{0E51E5F7-CBAD-484B-88DF-D7E8DC699E0C}" presName="Name37" presStyleLbl="parChTrans1D2" presStyleIdx="0" presStyleCnt="5"/>
      <dgm:spPr/>
      <dgm:t>
        <a:bodyPr/>
        <a:lstStyle/>
        <a:p>
          <a:endParaRPr lang="pl-PL"/>
        </a:p>
      </dgm:t>
    </dgm:pt>
    <dgm:pt modelId="{0ED294F6-41A7-41C3-B98F-34E17950B595}" type="pres">
      <dgm:prSet presAssocID="{53AACC06-00C2-4C37-8F2B-C4F0597D6576}" presName="hierRoot2" presStyleCnt="0">
        <dgm:presLayoutVars>
          <dgm:hierBranch val="init"/>
        </dgm:presLayoutVars>
      </dgm:prSet>
      <dgm:spPr/>
    </dgm:pt>
    <dgm:pt modelId="{5AC05E37-6EC1-4F5D-8354-09DCD9C649E8}" type="pres">
      <dgm:prSet presAssocID="{53AACC06-00C2-4C37-8F2B-C4F0597D6576}" presName="rootComposite" presStyleCnt="0"/>
      <dgm:spPr/>
    </dgm:pt>
    <dgm:pt modelId="{368D43A7-1E92-407E-9950-54044440A23A}" type="pres">
      <dgm:prSet presAssocID="{53AACC06-00C2-4C37-8F2B-C4F0597D6576}" presName="rootText" presStyleLbl="node2" presStyleIdx="0" presStyleCnt="5" custScaleX="1737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19EB6BE-6265-44AD-BD49-503DA5222393}" type="pres">
      <dgm:prSet presAssocID="{53AACC06-00C2-4C37-8F2B-C4F0597D6576}" presName="rootConnector" presStyleLbl="node2" presStyleIdx="0" presStyleCnt="5"/>
      <dgm:spPr/>
      <dgm:t>
        <a:bodyPr/>
        <a:lstStyle/>
        <a:p>
          <a:endParaRPr lang="pl-PL"/>
        </a:p>
      </dgm:t>
    </dgm:pt>
    <dgm:pt modelId="{72D22A06-46A1-4822-87E0-113062ADDD24}" type="pres">
      <dgm:prSet presAssocID="{53AACC06-00C2-4C37-8F2B-C4F0597D6576}" presName="hierChild4" presStyleCnt="0"/>
      <dgm:spPr/>
    </dgm:pt>
    <dgm:pt modelId="{761D56AC-8EE7-434F-9B39-41E039759B6E}" type="pres">
      <dgm:prSet presAssocID="{2DD604B5-9C5A-4B60-8D0F-432FE33D6B5E}" presName="Name37" presStyleLbl="parChTrans1D3" presStyleIdx="0" presStyleCnt="1"/>
      <dgm:spPr/>
      <dgm:t>
        <a:bodyPr/>
        <a:lstStyle/>
        <a:p>
          <a:endParaRPr lang="pl-PL"/>
        </a:p>
      </dgm:t>
    </dgm:pt>
    <dgm:pt modelId="{F9FB01FB-5879-4950-8F09-401DD39C6FE5}" type="pres">
      <dgm:prSet presAssocID="{32F7EED6-36A1-4FB9-A5CC-28492B0C8EED}" presName="hierRoot2" presStyleCnt="0">
        <dgm:presLayoutVars>
          <dgm:hierBranch val="init"/>
        </dgm:presLayoutVars>
      </dgm:prSet>
      <dgm:spPr/>
    </dgm:pt>
    <dgm:pt modelId="{55842D13-7713-432A-9182-424CD893C39A}" type="pres">
      <dgm:prSet presAssocID="{32F7EED6-36A1-4FB9-A5CC-28492B0C8EED}" presName="rootComposite" presStyleCnt="0"/>
      <dgm:spPr/>
    </dgm:pt>
    <dgm:pt modelId="{7B2C95D2-9AD3-47B6-B287-2EB6F2D6429F}" type="pres">
      <dgm:prSet presAssocID="{32F7EED6-36A1-4FB9-A5CC-28492B0C8EED}" presName="rootText" presStyleLbl="node3" presStyleIdx="0" presStyleCnt="1" custScaleX="1737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CAEAD34-CA9A-4F47-9DFF-686029FEADB6}" type="pres">
      <dgm:prSet presAssocID="{32F7EED6-36A1-4FB9-A5CC-28492B0C8EED}" presName="rootConnector" presStyleLbl="node3" presStyleIdx="0" presStyleCnt="1"/>
      <dgm:spPr/>
      <dgm:t>
        <a:bodyPr/>
        <a:lstStyle/>
        <a:p>
          <a:endParaRPr lang="pl-PL"/>
        </a:p>
      </dgm:t>
    </dgm:pt>
    <dgm:pt modelId="{224DE329-44D3-42CA-821E-F3074F395E15}" type="pres">
      <dgm:prSet presAssocID="{32F7EED6-36A1-4FB9-A5CC-28492B0C8EED}" presName="hierChild4" presStyleCnt="0"/>
      <dgm:spPr/>
    </dgm:pt>
    <dgm:pt modelId="{2E509211-DD9D-4BC2-9144-60A1C38BA492}" type="pres">
      <dgm:prSet presAssocID="{2FED819C-5AEB-44E9-A614-95053F03634D}" presName="Name37" presStyleLbl="parChTrans1D4" presStyleIdx="0" presStyleCnt="6"/>
      <dgm:spPr/>
      <dgm:t>
        <a:bodyPr/>
        <a:lstStyle/>
        <a:p>
          <a:endParaRPr lang="pl-PL"/>
        </a:p>
      </dgm:t>
    </dgm:pt>
    <dgm:pt modelId="{1106A93D-62E5-4203-860C-EFE5D5A1723F}" type="pres">
      <dgm:prSet presAssocID="{934A7599-7148-40D5-B8BD-CF0FA1A37320}" presName="hierRoot2" presStyleCnt="0">
        <dgm:presLayoutVars>
          <dgm:hierBranch val="init"/>
        </dgm:presLayoutVars>
      </dgm:prSet>
      <dgm:spPr/>
    </dgm:pt>
    <dgm:pt modelId="{61101054-423B-4D19-B1AE-E92DCD36D11E}" type="pres">
      <dgm:prSet presAssocID="{934A7599-7148-40D5-B8BD-CF0FA1A37320}" presName="rootComposite" presStyleCnt="0"/>
      <dgm:spPr/>
    </dgm:pt>
    <dgm:pt modelId="{4B0D6F4E-214C-4554-99FD-A420704D6864}" type="pres">
      <dgm:prSet presAssocID="{934A7599-7148-40D5-B8BD-CF0FA1A37320}" presName="rootText" presStyleLbl="node4" presStyleIdx="0" presStyleCnt="6" custScaleX="1737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9D36632-099A-43EA-AED6-42B29C6EB66E}" type="pres">
      <dgm:prSet presAssocID="{934A7599-7148-40D5-B8BD-CF0FA1A37320}" presName="rootConnector" presStyleLbl="node4" presStyleIdx="0" presStyleCnt="6"/>
      <dgm:spPr/>
      <dgm:t>
        <a:bodyPr/>
        <a:lstStyle/>
        <a:p>
          <a:endParaRPr lang="pl-PL"/>
        </a:p>
      </dgm:t>
    </dgm:pt>
    <dgm:pt modelId="{EE969640-42AE-4A61-A3C5-304F6C2A47A8}" type="pres">
      <dgm:prSet presAssocID="{934A7599-7148-40D5-B8BD-CF0FA1A37320}" presName="hierChild4" presStyleCnt="0"/>
      <dgm:spPr/>
    </dgm:pt>
    <dgm:pt modelId="{5C2F431C-8B4C-446D-BD76-95AB428ECCFB}" type="pres">
      <dgm:prSet presAssocID="{934A7599-7148-40D5-B8BD-CF0FA1A37320}" presName="hierChild5" presStyleCnt="0"/>
      <dgm:spPr/>
    </dgm:pt>
    <dgm:pt modelId="{9B73437F-58DC-4C9B-B896-08C96523F4D6}" type="pres">
      <dgm:prSet presAssocID="{1B852AAC-DB71-4BA4-92AD-B9E4C086DFBC}" presName="Name37" presStyleLbl="parChTrans1D4" presStyleIdx="1" presStyleCnt="6"/>
      <dgm:spPr/>
      <dgm:t>
        <a:bodyPr/>
        <a:lstStyle/>
        <a:p>
          <a:endParaRPr lang="pl-PL"/>
        </a:p>
      </dgm:t>
    </dgm:pt>
    <dgm:pt modelId="{2C49439A-B0AC-47D6-A634-E0C92101E480}" type="pres">
      <dgm:prSet presAssocID="{925AF88C-9BA7-474B-8829-52AB16DE298D}" presName="hierRoot2" presStyleCnt="0">
        <dgm:presLayoutVars>
          <dgm:hierBranch val="init"/>
        </dgm:presLayoutVars>
      </dgm:prSet>
      <dgm:spPr/>
    </dgm:pt>
    <dgm:pt modelId="{604A9EC2-5062-4601-AFCA-BD7E8DFFA91D}" type="pres">
      <dgm:prSet presAssocID="{925AF88C-9BA7-474B-8829-52AB16DE298D}" presName="rootComposite" presStyleCnt="0"/>
      <dgm:spPr/>
    </dgm:pt>
    <dgm:pt modelId="{09FD3496-4712-4263-AC71-AE376D49B2BA}" type="pres">
      <dgm:prSet presAssocID="{925AF88C-9BA7-474B-8829-52AB16DE298D}" presName="rootText" presStyleLbl="node4" presStyleIdx="1" presStyleCnt="6" custScaleX="1737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7D3FE78-402B-455E-ACBF-8D288C93ED91}" type="pres">
      <dgm:prSet presAssocID="{925AF88C-9BA7-474B-8829-52AB16DE298D}" presName="rootConnector" presStyleLbl="node4" presStyleIdx="1" presStyleCnt="6"/>
      <dgm:spPr/>
      <dgm:t>
        <a:bodyPr/>
        <a:lstStyle/>
        <a:p>
          <a:endParaRPr lang="pl-PL"/>
        </a:p>
      </dgm:t>
    </dgm:pt>
    <dgm:pt modelId="{61F5A7E5-D30A-4046-A50D-4FDBB22D015B}" type="pres">
      <dgm:prSet presAssocID="{925AF88C-9BA7-474B-8829-52AB16DE298D}" presName="hierChild4" presStyleCnt="0"/>
      <dgm:spPr/>
    </dgm:pt>
    <dgm:pt modelId="{2766B811-3D44-406B-BE34-DC227BD0A1BD}" type="pres">
      <dgm:prSet presAssocID="{401EA94D-463A-4C05-B482-CA377735FB35}" presName="Name37" presStyleLbl="parChTrans1D4" presStyleIdx="2" presStyleCnt="6"/>
      <dgm:spPr/>
      <dgm:t>
        <a:bodyPr/>
        <a:lstStyle/>
        <a:p>
          <a:endParaRPr lang="pl-PL"/>
        </a:p>
      </dgm:t>
    </dgm:pt>
    <dgm:pt modelId="{7D9BF365-3C4D-4FBE-B136-7BE0E4495C44}" type="pres">
      <dgm:prSet presAssocID="{CAD69272-55D6-4995-9275-E682E64F8288}" presName="hierRoot2" presStyleCnt="0">
        <dgm:presLayoutVars>
          <dgm:hierBranch val="init"/>
        </dgm:presLayoutVars>
      </dgm:prSet>
      <dgm:spPr/>
    </dgm:pt>
    <dgm:pt modelId="{9C26BEA2-5A33-46F3-AAAC-C8F8A22EF56C}" type="pres">
      <dgm:prSet presAssocID="{CAD69272-55D6-4995-9275-E682E64F8288}" presName="rootComposite" presStyleCnt="0"/>
      <dgm:spPr/>
    </dgm:pt>
    <dgm:pt modelId="{D7AFDD8F-B277-4A4B-8C96-9FAFDD2EFFF8}" type="pres">
      <dgm:prSet presAssocID="{CAD69272-55D6-4995-9275-E682E64F8288}" presName="rootText" presStyleLbl="node4" presStyleIdx="2" presStyleCnt="6" custScaleX="1737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FB81ACA-2EFE-4EC0-A271-C783A1392D6B}" type="pres">
      <dgm:prSet presAssocID="{CAD69272-55D6-4995-9275-E682E64F8288}" presName="rootConnector" presStyleLbl="node4" presStyleIdx="2" presStyleCnt="6"/>
      <dgm:spPr/>
      <dgm:t>
        <a:bodyPr/>
        <a:lstStyle/>
        <a:p>
          <a:endParaRPr lang="pl-PL"/>
        </a:p>
      </dgm:t>
    </dgm:pt>
    <dgm:pt modelId="{C68A932B-6A8E-46DD-A53D-1C3A2E7C037A}" type="pres">
      <dgm:prSet presAssocID="{CAD69272-55D6-4995-9275-E682E64F8288}" presName="hierChild4" presStyleCnt="0"/>
      <dgm:spPr/>
    </dgm:pt>
    <dgm:pt modelId="{72833E3F-61A7-47D0-ABDE-0D7686A35506}" type="pres">
      <dgm:prSet presAssocID="{F6A65449-3B01-4136-8395-1FD39189E379}" presName="Name37" presStyleLbl="parChTrans1D4" presStyleIdx="3" presStyleCnt="6"/>
      <dgm:spPr/>
      <dgm:t>
        <a:bodyPr/>
        <a:lstStyle/>
        <a:p>
          <a:endParaRPr lang="pl-PL"/>
        </a:p>
      </dgm:t>
    </dgm:pt>
    <dgm:pt modelId="{3C7DB582-2016-4FA9-A031-19F465DA8BAD}" type="pres">
      <dgm:prSet presAssocID="{AB23007B-A443-4DB8-9D1C-CA64C2674ABC}" presName="hierRoot2" presStyleCnt="0">
        <dgm:presLayoutVars>
          <dgm:hierBranch val="init"/>
        </dgm:presLayoutVars>
      </dgm:prSet>
      <dgm:spPr/>
    </dgm:pt>
    <dgm:pt modelId="{3C5E1A10-FE10-41B0-BB28-9C94D2473365}" type="pres">
      <dgm:prSet presAssocID="{AB23007B-A443-4DB8-9D1C-CA64C2674ABC}" presName="rootComposite" presStyleCnt="0"/>
      <dgm:spPr/>
    </dgm:pt>
    <dgm:pt modelId="{010B8C2E-25C9-4850-8727-4F205AF99050}" type="pres">
      <dgm:prSet presAssocID="{AB23007B-A443-4DB8-9D1C-CA64C2674ABC}" presName="rootText" presStyleLbl="node4" presStyleIdx="3" presStyleCnt="6" custScaleX="1737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269828E-F55B-412D-B1C0-745769E9E874}" type="pres">
      <dgm:prSet presAssocID="{AB23007B-A443-4DB8-9D1C-CA64C2674ABC}" presName="rootConnector" presStyleLbl="node4" presStyleIdx="3" presStyleCnt="6"/>
      <dgm:spPr/>
      <dgm:t>
        <a:bodyPr/>
        <a:lstStyle/>
        <a:p>
          <a:endParaRPr lang="pl-PL"/>
        </a:p>
      </dgm:t>
    </dgm:pt>
    <dgm:pt modelId="{4FBBF391-09AF-480E-A98B-15A21C7910E4}" type="pres">
      <dgm:prSet presAssocID="{AB23007B-A443-4DB8-9D1C-CA64C2674ABC}" presName="hierChild4" presStyleCnt="0"/>
      <dgm:spPr/>
    </dgm:pt>
    <dgm:pt modelId="{5524415D-6331-4B43-A2CA-5FC12BA60B1C}" type="pres">
      <dgm:prSet presAssocID="{AB23007B-A443-4DB8-9D1C-CA64C2674ABC}" presName="hierChild5" presStyleCnt="0"/>
      <dgm:spPr/>
    </dgm:pt>
    <dgm:pt modelId="{7C6FD928-DA34-4200-B11F-202696BF5034}" type="pres">
      <dgm:prSet presAssocID="{ED7B9EE6-F818-48CD-97A3-86C2EB7EACDE}" presName="Name37" presStyleLbl="parChTrans1D4" presStyleIdx="4" presStyleCnt="6"/>
      <dgm:spPr/>
      <dgm:t>
        <a:bodyPr/>
        <a:lstStyle/>
        <a:p>
          <a:endParaRPr lang="pl-PL"/>
        </a:p>
      </dgm:t>
    </dgm:pt>
    <dgm:pt modelId="{66E8F595-6633-489B-9052-349953506508}" type="pres">
      <dgm:prSet presAssocID="{0FEF87C2-1A7F-4730-AD89-0CC274500872}" presName="hierRoot2" presStyleCnt="0">
        <dgm:presLayoutVars>
          <dgm:hierBranch val="init"/>
        </dgm:presLayoutVars>
      </dgm:prSet>
      <dgm:spPr/>
    </dgm:pt>
    <dgm:pt modelId="{6CAB084B-EBD6-413F-AA63-58E1E8420293}" type="pres">
      <dgm:prSet presAssocID="{0FEF87C2-1A7F-4730-AD89-0CC274500872}" presName="rootComposite" presStyleCnt="0"/>
      <dgm:spPr/>
    </dgm:pt>
    <dgm:pt modelId="{F0B8D30B-8F17-4022-9591-A1E1B19E4876}" type="pres">
      <dgm:prSet presAssocID="{0FEF87C2-1A7F-4730-AD89-0CC274500872}" presName="rootText" presStyleLbl="node4" presStyleIdx="4" presStyleCnt="6" custScaleX="1737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6073F76-814C-4B4A-9C92-0603B13E1DCE}" type="pres">
      <dgm:prSet presAssocID="{0FEF87C2-1A7F-4730-AD89-0CC274500872}" presName="rootConnector" presStyleLbl="node4" presStyleIdx="4" presStyleCnt="6"/>
      <dgm:spPr/>
      <dgm:t>
        <a:bodyPr/>
        <a:lstStyle/>
        <a:p>
          <a:endParaRPr lang="pl-PL"/>
        </a:p>
      </dgm:t>
    </dgm:pt>
    <dgm:pt modelId="{5E8C3224-EBFC-45F1-BC15-B382594B38EB}" type="pres">
      <dgm:prSet presAssocID="{0FEF87C2-1A7F-4730-AD89-0CC274500872}" presName="hierChild4" presStyleCnt="0"/>
      <dgm:spPr/>
    </dgm:pt>
    <dgm:pt modelId="{05910F68-FA83-4009-97B2-7B97C96FBD8B}" type="pres">
      <dgm:prSet presAssocID="{0FEF87C2-1A7F-4730-AD89-0CC274500872}" presName="hierChild5" presStyleCnt="0"/>
      <dgm:spPr/>
    </dgm:pt>
    <dgm:pt modelId="{7CBDECD5-4C97-4F71-A547-803388C61594}" type="pres">
      <dgm:prSet presAssocID="{CAD69272-55D6-4995-9275-E682E64F8288}" presName="hierChild5" presStyleCnt="0"/>
      <dgm:spPr/>
    </dgm:pt>
    <dgm:pt modelId="{47228DB5-8B2C-46ED-A8FC-B2B0541EF0AB}" type="pres">
      <dgm:prSet presAssocID="{925AF88C-9BA7-474B-8829-52AB16DE298D}" presName="hierChild5" presStyleCnt="0"/>
      <dgm:spPr/>
    </dgm:pt>
    <dgm:pt modelId="{D60ABEE2-C7F2-4789-A40C-B1AEE8DC1AD2}" type="pres">
      <dgm:prSet presAssocID="{A1D309E5-3B90-4856-8FFA-5E12BD50ED7F}" presName="Name37" presStyleLbl="parChTrans1D4" presStyleIdx="5" presStyleCnt="6"/>
      <dgm:spPr/>
      <dgm:t>
        <a:bodyPr/>
        <a:lstStyle/>
        <a:p>
          <a:endParaRPr lang="pl-PL"/>
        </a:p>
      </dgm:t>
    </dgm:pt>
    <dgm:pt modelId="{F4DAB6E4-B6FD-4A4E-A518-F19DC2C3D7D0}" type="pres">
      <dgm:prSet presAssocID="{D401B404-BB25-48A0-B027-7D0AFD41D366}" presName="hierRoot2" presStyleCnt="0">
        <dgm:presLayoutVars>
          <dgm:hierBranch val="init"/>
        </dgm:presLayoutVars>
      </dgm:prSet>
      <dgm:spPr/>
    </dgm:pt>
    <dgm:pt modelId="{9FD2B2F2-2643-4FBC-A67E-8D7EF50B723A}" type="pres">
      <dgm:prSet presAssocID="{D401B404-BB25-48A0-B027-7D0AFD41D366}" presName="rootComposite" presStyleCnt="0"/>
      <dgm:spPr/>
    </dgm:pt>
    <dgm:pt modelId="{DCBD9F7A-9179-4106-86DC-7310812ECFA9}" type="pres">
      <dgm:prSet presAssocID="{D401B404-BB25-48A0-B027-7D0AFD41D366}" presName="rootText" presStyleLbl="node4" presStyleIdx="5" presStyleCnt="6" custScaleX="1737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ADD4285-B34D-44D3-9CE3-A9E692E80F35}" type="pres">
      <dgm:prSet presAssocID="{D401B404-BB25-48A0-B027-7D0AFD41D366}" presName="rootConnector" presStyleLbl="node4" presStyleIdx="5" presStyleCnt="6"/>
      <dgm:spPr/>
      <dgm:t>
        <a:bodyPr/>
        <a:lstStyle/>
        <a:p>
          <a:endParaRPr lang="pl-PL"/>
        </a:p>
      </dgm:t>
    </dgm:pt>
    <dgm:pt modelId="{BF59E272-A83C-4C3E-885B-BD3167536110}" type="pres">
      <dgm:prSet presAssocID="{D401B404-BB25-48A0-B027-7D0AFD41D366}" presName="hierChild4" presStyleCnt="0"/>
      <dgm:spPr/>
    </dgm:pt>
    <dgm:pt modelId="{29385965-080B-4BB4-BDEF-2DC800C075CA}" type="pres">
      <dgm:prSet presAssocID="{D401B404-BB25-48A0-B027-7D0AFD41D366}" presName="hierChild5" presStyleCnt="0"/>
      <dgm:spPr/>
    </dgm:pt>
    <dgm:pt modelId="{518F7C84-968D-4B4D-BF71-E69B0626C7DE}" type="pres">
      <dgm:prSet presAssocID="{32F7EED6-36A1-4FB9-A5CC-28492B0C8EED}" presName="hierChild5" presStyleCnt="0"/>
      <dgm:spPr/>
    </dgm:pt>
    <dgm:pt modelId="{58BD9C3E-7116-488D-AB84-12E95EEC8B25}" type="pres">
      <dgm:prSet presAssocID="{53AACC06-00C2-4C37-8F2B-C4F0597D6576}" presName="hierChild5" presStyleCnt="0"/>
      <dgm:spPr/>
    </dgm:pt>
    <dgm:pt modelId="{DBD5945D-151E-45D5-A8F4-B1B4151AEBD9}" type="pres">
      <dgm:prSet presAssocID="{ED2C3BA9-2494-47A7-9126-3D0321DD1E38}" presName="Name37" presStyleLbl="parChTrans1D2" presStyleIdx="1" presStyleCnt="5"/>
      <dgm:spPr/>
      <dgm:t>
        <a:bodyPr/>
        <a:lstStyle/>
        <a:p>
          <a:endParaRPr lang="pl-PL"/>
        </a:p>
      </dgm:t>
    </dgm:pt>
    <dgm:pt modelId="{11FBCC49-E81B-45B6-846C-3D59584BB1D3}" type="pres">
      <dgm:prSet presAssocID="{D8C50C90-55D2-42E8-A67C-51C9CFDB0B65}" presName="hierRoot2" presStyleCnt="0">
        <dgm:presLayoutVars>
          <dgm:hierBranch val="init"/>
        </dgm:presLayoutVars>
      </dgm:prSet>
      <dgm:spPr/>
    </dgm:pt>
    <dgm:pt modelId="{47C128B8-7047-42FB-BADF-8F5B0690766E}" type="pres">
      <dgm:prSet presAssocID="{D8C50C90-55D2-42E8-A67C-51C9CFDB0B65}" presName="rootComposite" presStyleCnt="0"/>
      <dgm:spPr/>
    </dgm:pt>
    <dgm:pt modelId="{24A54CC6-8333-4798-947D-CAC73380490F}" type="pres">
      <dgm:prSet presAssocID="{D8C50C90-55D2-42E8-A67C-51C9CFDB0B65}" presName="rootText" presStyleLbl="node2" presStyleIdx="1" presStyleCnt="5" custScaleX="1737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005882C-6F20-43B8-9969-764F90211095}" type="pres">
      <dgm:prSet presAssocID="{D8C50C90-55D2-42E8-A67C-51C9CFDB0B65}" presName="rootConnector" presStyleLbl="node2" presStyleIdx="1" presStyleCnt="5"/>
      <dgm:spPr/>
      <dgm:t>
        <a:bodyPr/>
        <a:lstStyle/>
        <a:p>
          <a:endParaRPr lang="pl-PL"/>
        </a:p>
      </dgm:t>
    </dgm:pt>
    <dgm:pt modelId="{432BF2C3-AB44-412B-90F1-85504718774A}" type="pres">
      <dgm:prSet presAssocID="{D8C50C90-55D2-42E8-A67C-51C9CFDB0B65}" presName="hierChild4" presStyleCnt="0"/>
      <dgm:spPr/>
    </dgm:pt>
    <dgm:pt modelId="{3DC49CCC-FCC6-4A28-A2FE-2168977DA8F2}" type="pres">
      <dgm:prSet presAssocID="{D8C50C90-55D2-42E8-A67C-51C9CFDB0B65}" presName="hierChild5" presStyleCnt="0"/>
      <dgm:spPr/>
    </dgm:pt>
    <dgm:pt modelId="{2B514B40-784E-4DD3-8CF1-55BD7F6AFA5F}" type="pres">
      <dgm:prSet presAssocID="{EB992E55-D701-4C16-BD39-21715BA7B823}" presName="Name37" presStyleLbl="parChTrans1D2" presStyleIdx="2" presStyleCnt="5"/>
      <dgm:spPr/>
      <dgm:t>
        <a:bodyPr/>
        <a:lstStyle/>
        <a:p>
          <a:endParaRPr lang="pl-PL"/>
        </a:p>
      </dgm:t>
    </dgm:pt>
    <dgm:pt modelId="{CD6D932E-5137-40C1-BEF8-2FEAAAE0D980}" type="pres">
      <dgm:prSet presAssocID="{577EB9DB-9780-4BB6-AF4B-428F02A52C3F}" presName="hierRoot2" presStyleCnt="0">
        <dgm:presLayoutVars>
          <dgm:hierBranch val="init"/>
        </dgm:presLayoutVars>
      </dgm:prSet>
      <dgm:spPr/>
    </dgm:pt>
    <dgm:pt modelId="{B0BC0425-AF67-48DC-AF92-153A171847BF}" type="pres">
      <dgm:prSet presAssocID="{577EB9DB-9780-4BB6-AF4B-428F02A52C3F}" presName="rootComposite" presStyleCnt="0"/>
      <dgm:spPr/>
    </dgm:pt>
    <dgm:pt modelId="{29166421-A90B-4EAE-BD78-5599EFA8A678}" type="pres">
      <dgm:prSet presAssocID="{577EB9DB-9780-4BB6-AF4B-428F02A52C3F}" presName="rootText" presStyleLbl="node2" presStyleIdx="2" presStyleCnt="5" custScaleX="1737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17EA791-F216-4064-BC2E-A537973F94A0}" type="pres">
      <dgm:prSet presAssocID="{577EB9DB-9780-4BB6-AF4B-428F02A52C3F}" presName="rootConnector" presStyleLbl="node2" presStyleIdx="2" presStyleCnt="5"/>
      <dgm:spPr/>
      <dgm:t>
        <a:bodyPr/>
        <a:lstStyle/>
        <a:p>
          <a:endParaRPr lang="pl-PL"/>
        </a:p>
      </dgm:t>
    </dgm:pt>
    <dgm:pt modelId="{B9E6ECEB-A777-49D4-BE7D-7E84EDDA957A}" type="pres">
      <dgm:prSet presAssocID="{577EB9DB-9780-4BB6-AF4B-428F02A52C3F}" presName="hierChild4" presStyleCnt="0"/>
      <dgm:spPr/>
    </dgm:pt>
    <dgm:pt modelId="{58993178-E4BC-438B-9477-FF34053D721B}" type="pres">
      <dgm:prSet presAssocID="{577EB9DB-9780-4BB6-AF4B-428F02A52C3F}" presName="hierChild5" presStyleCnt="0"/>
      <dgm:spPr/>
    </dgm:pt>
    <dgm:pt modelId="{55A3F653-0BFF-41A3-B25D-8D3C1FB58645}" type="pres">
      <dgm:prSet presAssocID="{7AB77CAF-D9D7-48C9-8586-49A4E705232C}" presName="Name37" presStyleLbl="parChTrans1D2" presStyleIdx="3" presStyleCnt="5"/>
      <dgm:spPr/>
      <dgm:t>
        <a:bodyPr/>
        <a:lstStyle/>
        <a:p>
          <a:endParaRPr lang="pl-PL"/>
        </a:p>
      </dgm:t>
    </dgm:pt>
    <dgm:pt modelId="{1AA1CBF4-BBD0-4EF4-9BE8-11D40BE3EF1A}" type="pres">
      <dgm:prSet presAssocID="{5A4B2E4A-F1AC-4404-9157-92C8800C0CDD}" presName="hierRoot2" presStyleCnt="0">
        <dgm:presLayoutVars>
          <dgm:hierBranch val="init"/>
        </dgm:presLayoutVars>
      </dgm:prSet>
      <dgm:spPr/>
    </dgm:pt>
    <dgm:pt modelId="{4A027DDF-A060-4AA9-8C04-F0F7EE4F90EE}" type="pres">
      <dgm:prSet presAssocID="{5A4B2E4A-F1AC-4404-9157-92C8800C0CDD}" presName="rootComposite" presStyleCnt="0"/>
      <dgm:spPr/>
    </dgm:pt>
    <dgm:pt modelId="{FA543A91-74C9-4647-83AC-7C142E551F42}" type="pres">
      <dgm:prSet presAssocID="{5A4B2E4A-F1AC-4404-9157-92C8800C0CDD}" presName="rootText" presStyleLbl="node2" presStyleIdx="3" presStyleCnt="5" custScaleX="1737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0B0D798-D19A-4EB9-B3FE-3169B2F72B99}" type="pres">
      <dgm:prSet presAssocID="{5A4B2E4A-F1AC-4404-9157-92C8800C0CDD}" presName="rootConnector" presStyleLbl="node2" presStyleIdx="3" presStyleCnt="5"/>
      <dgm:spPr/>
      <dgm:t>
        <a:bodyPr/>
        <a:lstStyle/>
        <a:p>
          <a:endParaRPr lang="pl-PL"/>
        </a:p>
      </dgm:t>
    </dgm:pt>
    <dgm:pt modelId="{F75F4578-B326-4F42-B309-24756DF1DE14}" type="pres">
      <dgm:prSet presAssocID="{5A4B2E4A-F1AC-4404-9157-92C8800C0CDD}" presName="hierChild4" presStyleCnt="0"/>
      <dgm:spPr/>
    </dgm:pt>
    <dgm:pt modelId="{B9C574CB-2B32-4EC1-8E7D-CD7C3BA58506}" type="pres">
      <dgm:prSet presAssocID="{5A4B2E4A-F1AC-4404-9157-92C8800C0CDD}" presName="hierChild5" presStyleCnt="0"/>
      <dgm:spPr/>
    </dgm:pt>
    <dgm:pt modelId="{D2B3A61F-F526-4887-8FFF-720D276CC61A}" type="pres">
      <dgm:prSet presAssocID="{14F25639-F3F8-4F19-9642-3AFDE09E07FD}" presName="Name37" presStyleLbl="parChTrans1D2" presStyleIdx="4" presStyleCnt="5"/>
      <dgm:spPr/>
      <dgm:t>
        <a:bodyPr/>
        <a:lstStyle/>
        <a:p>
          <a:endParaRPr lang="pl-PL"/>
        </a:p>
      </dgm:t>
    </dgm:pt>
    <dgm:pt modelId="{92D7791B-0D75-4FD7-9326-CFA6D3E3AC6B}" type="pres">
      <dgm:prSet presAssocID="{16044507-2ED9-4B63-9F91-54096DA0320C}" presName="hierRoot2" presStyleCnt="0">
        <dgm:presLayoutVars>
          <dgm:hierBranch val="init"/>
        </dgm:presLayoutVars>
      </dgm:prSet>
      <dgm:spPr/>
    </dgm:pt>
    <dgm:pt modelId="{1FD48F1A-4239-400C-86C6-3D9BDBC5B4D4}" type="pres">
      <dgm:prSet presAssocID="{16044507-2ED9-4B63-9F91-54096DA0320C}" presName="rootComposite" presStyleCnt="0"/>
      <dgm:spPr/>
    </dgm:pt>
    <dgm:pt modelId="{5E8D3921-6233-4E5A-8AED-B1E8AF6A0621}" type="pres">
      <dgm:prSet presAssocID="{16044507-2ED9-4B63-9F91-54096DA0320C}" presName="rootText" presStyleLbl="node2" presStyleIdx="4" presStyleCnt="5" custScaleX="1737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D898801-2C83-48A3-ADAD-DBA8ACDB639D}" type="pres">
      <dgm:prSet presAssocID="{16044507-2ED9-4B63-9F91-54096DA0320C}" presName="rootConnector" presStyleLbl="node2" presStyleIdx="4" presStyleCnt="5"/>
      <dgm:spPr/>
      <dgm:t>
        <a:bodyPr/>
        <a:lstStyle/>
        <a:p>
          <a:endParaRPr lang="pl-PL"/>
        </a:p>
      </dgm:t>
    </dgm:pt>
    <dgm:pt modelId="{15D946A9-73C0-42EB-8F5C-61F4F5E4F24A}" type="pres">
      <dgm:prSet presAssocID="{16044507-2ED9-4B63-9F91-54096DA0320C}" presName="hierChild4" presStyleCnt="0"/>
      <dgm:spPr/>
    </dgm:pt>
    <dgm:pt modelId="{AD8C957A-284C-4514-B2A0-9C25A6B92089}" type="pres">
      <dgm:prSet presAssocID="{16044507-2ED9-4B63-9F91-54096DA0320C}" presName="hierChild5" presStyleCnt="0"/>
      <dgm:spPr/>
    </dgm:pt>
    <dgm:pt modelId="{E8D7E3C5-C720-47C9-B962-D6C7D467E5DB}" type="pres">
      <dgm:prSet presAssocID="{875D9B45-E3A8-4689-AF19-CA3371B7199B}" presName="hierChild3" presStyleCnt="0"/>
      <dgm:spPr/>
    </dgm:pt>
  </dgm:ptLst>
  <dgm:cxnLst>
    <dgm:cxn modelId="{BCED4FE0-05F4-4178-925E-804475E20B22}" type="presOf" srcId="{925AF88C-9BA7-474B-8829-52AB16DE298D}" destId="{87D3FE78-402B-455E-ACBF-8D288C93ED91}" srcOrd="1" destOrd="0" presId="urn:microsoft.com/office/officeart/2005/8/layout/orgChart1"/>
    <dgm:cxn modelId="{E1C7C41C-75AD-4A95-9AC0-76111F23FD6F}" type="presOf" srcId="{16044507-2ED9-4B63-9F91-54096DA0320C}" destId="{5E8D3921-6233-4E5A-8AED-B1E8AF6A0621}" srcOrd="0" destOrd="0" presId="urn:microsoft.com/office/officeart/2005/8/layout/orgChart1"/>
    <dgm:cxn modelId="{084714A3-499E-49B9-8C22-4222D3E71C8E}" type="presOf" srcId="{A1D309E5-3B90-4856-8FFA-5E12BD50ED7F}" destId="{D60ABEE2-C7F2-4789-A40C-B1AEE8DC1AD2}" srcOrd="0" destOrd="0" presId="urn:microsoft.com/office/officeart/2005/8/layout/orgChart1"/>
    <dgm:cxn modelId="{0D6B9AE1-473F-4DB5-8A6F-F13C2682F6DF}" type="presOf" srcId="{D401B404-BB25-48A0-B027-7D0AFD41D366}" destId="{BADD4285-B34D-44D3-9CE3-A9E692E80F35}" srcOrd="1" destOrd="0" presId="urn:microsoft.com/office/officeart/2005/8/layout/orgChart1"/>
    <dgm:cxn modelId="{E6380920-02E7-4E03-9B55-DBCE830C977A}" srcId="{32F7EED6-36A1-4FB9-A5CC-28492B0C8EED}" destId="{934A7599-7148-40D5-B8BD-CF0FA1A37320}" srcOrd="0" destOrd="0" parTransId="{2FED819C-5AEB-44E9-A614-95053F03634D}" sibTransId="{5BE61E33-42CB-4FC4-B49D-2204679D7C17}"/>
    <dgm:cxn modelId="{D5E634FF-3C00-40F0-985E-F2A2FEFAB887}" type="presOf" srcId="{875D9B45-E3A8-4689-AF19-CA3371B7199B}" destId="{62F62602-5056-4D4E-B6F6-94B3A2943565}" srcOrd="0" destOrd="0" presId="urn:microsoft.com/office/officeart/2005/8/layout/orgChart1"/>
    <dgm:cxn modelId="{EF52FE9C-0BDD-447F-8EC8-758FE1AF9A81}" type="presOf" srcId="{D8C50C90-55D2-42E8-A67C-51C9CFDB0B65}" destId="{24A54CC6-8333-4798-947D-CAC73380490F}" srcOrd="0" destOrd="0" presId="urn:microsoft.com/office/officeart/2005/8/layout/orgChart1"/>
    <dgm:cxn modelId="{48BBF949-F518-468A-8DF0-F99B27F1A99A}" type="presOf" srcId="{875D9B45-E3A8-4689-AF19-CA3371B7199B}" destId="{4509079D-00D1-4A0E-9BC2-C578225755A2}" srcOrd="1" destOrd="0" presId="urn:microsoft.com/office/officeart/2005/8/layout/orgChart1"/>
    <dgm:cxn modelId="{2E4EEDDA-7F5B-4B84-9835-83B438219425}" type="presOf" srcId="{4CC435CE-5777-4E69-84DE-A030C70B1546}" destId="{0785D068-C095-4390-B20A-9092C15250AC}" srcOrd="0" destOrd="0" presId="urn:microsoft.com/office/officeart/2005/8/layout/orgChart1"/>
    <dgm:cxn modelId="{1C847B06-3E6F-4439-BF20-DA8ACE79CCBF}" srcId="{875D9B45-E3A8-4689-AF19-CA3371B7199B}" destId="{53AACC06-00C2-4C37-8F2B-C4F0597D6576}" srcOrd="0" destOrd="0" parTransId="{0E51E5F7-CBAD-484B-88DF-D7E8DC699E0C}" sibTransId="{7553556F-5BFA-4185-AFE2-4E11680DA743}"/>
    <dgm:cxn modelId="{A80A161C-01B9-4212-8029-78B1190A3E58}" type="presOf" srcId="{F6A65449-3B01-4136-8395-1FD39189E379}" destId="{72833E3F-61A7-47D0-ABDE-0D7686A35506}" srcOrd="0" destOrd="0" presId="urn:microsoft.com/office/officeart/2005/8/layout/orgChart1"/>
    <dgm:cxn modelId="{6567B4BF-512E-4DA1-9304-8C7595071284}" srcId="{875D9B45-E3A8-4689-AF19-CA3371B7199B}" destId="{5A4B2E4A-F1AC-4404-9157-92C8800C0CDD}" srcOrd="3" destOrd="0" parTransId="{7AB77CAF-D9D7-48C9-8586-49A4E705232C}" sibTransId="{D906E628-1639-4A3D-9769-7F0D7B574B25}"/>
    <dgm:cxn modelId="{F087822E-14E6-4153-B3B5-67A3D42F7BFA}" srcId="{CAD69272-55D6-4995-9275-E682E64F8288}" destId="{0FEF87C2-1A7F-4730-AD89-0CC274500872}" srcOrd="1" destOrd="0" parTransId="{ED7B9EE6-F818-48CD-97A3-86C2EB7EACDE}" sibTransId="{684F7064-F3CE-4B0D-8074-6693F2F2D6C5}"/>
    <dgm:cxn modelId="{FEECB472-BDE2-4F31-8B80-03AB5979795B}" type="presOf" srcId="{53AACC06-00C2-4C37-8F2B-C4F0597D6576}" destId="{368D43A7-1E92-407E-9950-54044440A23A}" srcOrd="0" destOrd="0" presId="urn:microsoft.com/office/officeart/2005/8/layout/orgChart1"/>
    <dgm:cxn modelId="{8BC2B976-F2F9-4990-BB89-92E7D9F872D6}" type="presOf" srcId="{577EB9DB-9780-4BB6-AF4B-428F02A52C3F}" destId="{29166421-A90B-4EAE-BD78-5599EFA8A678}" srcOrd="0" destOrd="0" presId="urn:microsoft.com/office/officeart/2005/8/layout/orgChart1"/>
    <dgm:cxn modelId="{7DA3ECBC-DF1B-46FE-B996-D03EBBAF00DA}" type="presOf" srcId="{32F7EED6-36A1-4FB9-A5CC-28492B0C8EED}" destId="{7B2C95D2-9AD3-47B6-B287-2EB6F2D6429F}" srcOrd="0" destOrd="0" presId="urn:microsoft.com/office/officeart/2005/8/layout/orgChart1"/>
    <dgm:cxn modelId="{9BDF22B7-608B-4CA2-8471-8B347D23CC96}" type="presOf" srcId="{5A4B2E4A-F1AC-4404-9157-92C8800C0CDD}" destId="{FA543A91-74C9-4647-83AC-7C142E551F42}" srcOrd="0" destOrd="0" presId="urn:microsoft.com/office/officeart/2005/8/layout/orgChart1"/>
    <dgm:cxn modelId="{9F327D68-BFAC-4FFE-8CCF-C353281563E1}" srcId="{4CC435CE-5777-4E69-84DE-A030C70B1546}" destId="{875D9B45-E3A8-4689-AF19-CA3371B7199B}" srcOrd="0" destOrd="0" parTransId="{8E9D9FC4-2EF8-4BBF-85EB-7B95F65E77B1}" sibTransId="{832BFA17-7054-41F8-8888-0C787A72F07C}"/>
    <dgm:cxn modelId="{C8A2EC01-1F70-46D2-9844-22176CDF3436}" type="presOf" srcId="{D401B404-BB25-48A0-B027-7D0AFD41D366}" destId="{DCBD9F7A-9179-4106-86DC-7310812ECFA9}" srcOrd="0" destOrd="0" presId="urn:microsoft.com/office/officeart/2005/8/layout/orgChart1"/>
    <dgm:cxn modelId="{CE4D685A-0013-4FBE-9FB3-249146CF208E}" type="presOf" srcId="{53AACC06-00C2-4C37-8F2B-C4F0597D6576}" destId="{719EB6BE-6265-44AD-BD49-503DA5222393}" srcOrd="1" destOrd="0" presId="urn:microsoft.com/office/officeart/2005/8/layout/orgChart1"/>
    <dgm:cxn modelId="{ABB0617E-1A5C-44A8-9509-FDCBD6627A32}" type="presOf" srcId="{934A7599-7148-40D5-B8BD-CF0FA1A37320}" destId="{4B0D6F4E-214C-4554-99FD-A420704D6864}" srcOrd="0" destOrd="0" presId="urn:microsoft.com/office/officeart/2005/8/layout/orgChart1"/>
    <dgm:cxn modelId="{99B9F0CA-FDCE-4191-AF43-9F19D2038BB5}" type="presOf" srcId="{EB992E55-D701-4C16-BD39-21715BA7B823}" destId="{2B514B40-784E-4DD3-8CF1-55BD7F6AFA5F}" srcOrd="0" destOrd="0" presId="urn:microsoft.com/office/officeart/2005/8/layout/orgChart1"/>
    <dgm:cxn modelId="{1F8BB39F-7107-464F-93A8-BBEE87CFDBB4}" type="presOf" srcId="{1B852AAC-DB71-4BA4-92AD-B9E4C086DFBC}" destId="{9B73437F-58DC-4C9B-B896-08C96523F4D6}" srcOrd="0" destOrd="0" presId="urn:microsoft.com/office/officeart/2005/8/layout/orgChart1"/>
    <dgm:cxn modelId="{50A4798A-1095-4733-8F40-5B2662F0D0BC}" type="presOf" srcId="{934A7599-7148-40D5-B8BD-CF0FA1A37320}" destId="{F9D36632-099A-43EA-AED6-42B29C6EB66E}" srcOrd="1" destOrd="0" presId="urn:microsoft.com/office/officeart/2005/8/layout/orgChart1"/>
    <dgm:cxn modelId="{11741278-FDEF-42B6-9AA9-FA608CCB6FA3}" type="presOf" srcId="{0FEF87C2-1A7F-4730-AD89-0CC274500872}" destId="{E6073F76-814C-4B4A-9C92-0603B13E1DCE}" srcOrd="1" destOrd="0" presId="urn:microsoft.com/office/officeart/2005/8/layout/orgChart1"/>
    <dgm:cxn modelId="{A71A277C-6967-47FC-BD78-5F6BF7DECED1}" srcId="{875D9B45-E3A8-4689-AF19-CA3371B7199B}" destId="{577EB9DB-9780-4BB6-AF4B-428F02A52C3F}" srcOrd="2" destOrd="0" parTransId="{EB992E55-D701-4C16-BD39-21715BA7B823}" sibTransId="{3E3CDD6B-5630-450C-8968-AA36CAF85BEF}"/>
    <dgm:cxn modelId="{FC62AE7D-C1AD-4F9B-B1DE-1216996E3BAE}" type="presOf" srcId="{ED2C3BA9-2494-47A7-9126-3D0321DD1E38}" destId="{DBD5945D-151E-45D5-A8F4-B1B4151AEBD9}" srcOrd="0" destOrd="0" presId="urn:microsoft.com/office/officeart/2005/8/layout/orgChart1"/>
    <dgm:cxn modelId="{E64CB328-BA73-4596-8AB6-45FDFC53D321}" srcId="{CAD69272-55D6-4995-9275-E682E64F8288}" destId="{AB23007B-A443-4DB8-9D1C-CA64C2674ABC}" srcOrd="0" destOrd="0" parTransId="{F6A65449-3B01-4136-8395-1FD39189E379}" sibTransId="{8BEDA246-32AD-4640-84A9-DC9BFAD9FAF4}"/>
    <dgm:cxn modelId="{5C927EA8-9A6A-45C1-B6E0-C0275E57ADE2}" type="presOf" srcId="{577EB9DB-9780-4BB6-AF4B-428F02A52C3F}" destId="{317EA791-F216-4064-BC2E-A537973F94A0}" srcOrd="1" destOrd="0" presId="urn:microsoft.com/office/officeart/2005/8/layout/orgChart1"/>
    <dgm:cxn modelId="{395A2B26-CB4C-4208-A892-9F9177D05BEF}" srcId="{32F7EED6-36A1-4FB9-A5CC-28492B0C8EED}" destId="{925AF88C-9BA7-474B-8829-52AB16DE298D}" srcOrd="1" destOrd="0" parTransId="{1B852AAC-DB71-4BA4-92AD-B9E4C086DFBC}" sibTransId="{68C80D17-7B54-40B0-A879-9867AC780AB0}"/>
    <dgm:cxn modelId="{AAFDCDC4-DC9E-44FB-BB1A-C028424388E0}" type="presOf" srcId="{CAD69272-55D6-4995-9275-E682E64F8288}" destId="{6FB81ACA-2EFE-4EC0-A271-C783A1392D6B}" srcOrd="1" destOrd="0" presId="urn:microsoft.com/office/officeart/2005/8/layout/orgChart1"/>
    <dgm:cxn modelId="{9BC91AC7-9BB1-4D5E-BAAF-F604DA1EFBDC}" type="presOf" srcId="{2DD604B5-9C5A-4B60-8D0F-432FE33D6B5E}" destId="{761D56AC-8EE7-434F-9B39-41E039759B6E}" srcOrd="0" destOrd="0" presId="urn:microsoft.com/office/officeart/2005/8/layout/orgChart1"/>
    <dgm:cxn modelId="{894CD761-0935-43CA-8F6C-EC36A54FB3A5}" type="presOf" srcId="{0FEF87C2-1A7F-4730-AD89-0CC274500872}" destId="{F0B8D30B-8F17-4022-9591-A1E1B19E4876}" srcOrd="0" destOrd="0" presId="urn:microsoft.com/office/officeart/2005/8/layout/orgChart1"/>
    <dgm:cxn modelId="{992E91E3-4123-4DC9-A0D8-C07E8F08F3FD}" type="presOf" srcId="{0E51E5F7-CBAD-484B-88DF-D7E8DC699E0C}" destId="{AA96EBCA-5CAE-43C5-8BF6-9DAD9243EC10}" srcOrd="0" destOrd="0" presId="urn:microsoft.com/office/officeart/2005/8/layout/orgChart1"/>
    <dgm:cxn modelId="{9B711AF3-57C9-4CCB-9A87-EFBAE615BD91}" type="presOf" srcId="{D8C50C90-55D2-42E8-A67C-51C9CFDB0B65}" destId="{5005882C-6F20-43B8-9969-764F90211095}" srcOrd="1" destOrd="0" presId="urn:microsoft.com/office/officeart/2005/8/layout/orgChart1"/>
    <dgm:cxn modelId="{837A698E-0DF9-43C4-A506-BFB42238CF19}" type="presOf" srcId="{CAD69272-55D6-4995-9275-E682E64F8288}" destId="{D7AFDD8F-B277-4A4B-8C96-9FAFDD2EFFF8}" srcOrd="0" destOrd="0" presId="urn:microsoft.com/office/officeart/2005/8/layout/orgChart1"/>
    <dgm:cxn modelId="{96C44556-7947-4835-82E3-C6C1F8BDFD20}" srcId="{925AF88C-9BA7-474B-8829-52AB16DE298D}" destId="{CAD69272-55D6-4995-9275-E682E64F8288}" srcOrd="0" destOrd="0" parTransId="{401EA94D-463A-4C05-B482-CA377735FB35}" sibTransId="{774F52A4-D770-464F-8141-8A585CF96189}"/>
    <dgm:cxn modelId="{E5A2A53E-6D21-42EF-8102-211A4C2BEE66}" type="presOf" srcId="{16044507-2ED9-4B63-9F91-54096DA0320C}" destId="{1D898801-2C83-48A3-ADAD-DBA8ACDB639D}" srcOrd="1" destOrd="0" presId="urn:microsoft.com/office/officeart/2005/8/layout/orgChart1"/>
    <dgm:cxn modelId="{3CDF5E03-FDB9-4A79-A8A3-13F9B358CEB4}" type="presOf" srcId="{401EA94D-463A-4C05-B482-CA377735FB35}" destId="{2766B811-3D44-406B-BE34-DC227BD0A1BD}" srcOrd="0" destOrd="0" presId="urn:microsoft.com/office/officeart/2005/8/layout/orgChart1"/>
    <dgm:cxn modelId="{2FF6E45F-D281-4CC8-B82C-5BED7C239D6F}" srcId="{32F7EED6-36A1-4FB9-A5CC-28492B0C8EED}" destId="{D401B404-BB25-48A0-B027-7D0AFD41D366}" srcOrd="2" destOrd="0" parTransId="{A1D309E5-3B90-4856-8FFA-5E12BD50ED7F}" sibTransId="{10CD87E8-20B4-4190-9544-740F21A37AB6}"/>
    <dgm:cxn modelId="{47D4774B-50CA-4A34-93A7-E99676E77F25}" srcId="{53AACC06-00C2-4C37-8F2B-C4F0597D6576}" destId="{32F7EED6-36A1-4FB9-A5CC-28492B0C8EED}" srcOrd="0" destOrd="0" parTransId="{2DD604B5-9C5A-4B60-8D0F-432FE33D6B5E}" sibTransId="{C724DC40-0A65-49F6-AA4B-78B6E6E886E1}"/>
    <dgm:cxn modelId="{F8D9B51A-FF28-4515-B47A-64AA82B46D58}" type="presOf" srcId="{ED7B9EE6-F818-48CD-97A3-86C2EB7EACDE}" destId="{7C6FD928-DA34-4200-B11F-202696BF5034}" srcOrd="0" destOrd="0" presId="urn:microsoft.com/office/officeart/2005/8/layout/orgChart1"/>
    <dgm:cxn modelId="{E1941BB0-FCDF-4DE9-BC78-205E007007D0}" type="presOf" srcId="{AB23007B-A443-4DB8-9D1C-CA64C2674ABC}" destId="{010B8C2E-25C9-4850-8727-4F205AF99050}" srcOrd="0" destOrd="0" presId="urn:microsoft.com/office/officeart/2005/8/layout/orgChart1"/>
    <dgm:cxn modelId="{94831436-892B-4CF4-B216-E99734FE47A9}" type="presOf" srcId="{32F7EED6-36A1-4FB9-A5CC-28492B0C8EED}" destId="{7CAEAD34-CA9A-4F47-9DFF-686029FEADB6}" srcOrd="1" destOrd="0" presId="urn:microsoft.com/office/officeart/2005/8/layout/orgChart1"/>
    <dgm:cxn modelId="{E03075C7-9F02-4684-BC1E-A2ADA864B0E7}" srcId="{875D9B45-E3A8-4689-AF19-CA3371B7199B}" destId="{D8C50C90-55D2-42E8-A67C-51C9CFDB0B65}" srcOrd="1" destOrd="0" parTransId="{ED2C3BA9-2494-47A7-9126-3D0321DD1E38}" sibTransId="{E10786AD-1894-4B91-A19D-226B783447A6}"/>
    <dgm:cxn modelId="{E38325FD-A816-41F3-8EA8-C597642CF176}" type="presOf" srcId="{14F25639-F3F8-4F19-9642-3AFDE09E07FD}" destId="{D2B3A61F-F526-4887-8FFF-720D276CC61A}" srcOrd="0" destOrd="0" presId="urn:microsoft.com/office/officeart/2005/8/layout/orgChart1"/>
    <dgm:cxn modelId="{8FCCF7E6-AD29-451E-9A8B-A464792D8781}" srcId="{875D9B45-E3A8-4689-AF19-CA3371B7199B}" destId="{16044507-2ED9-4B63-9F91-54096DA0320C}" srcOrd="4" destOrd="0" parTransId="{14F25639-F3F8-4F19-9642-3AFDE09E07FD}" sibTransId="{430C3FC6-B9DA-428D-B051-24A2D66390A7}"/>
    <dgm:cxn modelId="{3D4D07AD-396D-4941-A009-16A7C514F17F}" type="presOf" srcId="{925AF88C-9BA7-474B-8829-52AB16DE298D}" destId="{09FD3496-4712-4263-AC71-AE376D49B2BA}" srcOrd="0" destOrd="0" presId="urn:microsoft.com/office/officeart/2005/8/layout/orgChart1"/>
    <dgm:cxn modelId="{7B4D8667-C41F-40EB-96E6-2674E86AA4CC}" type="presOf" srcId="{7AB77CAF-D9D7-48C9-8586-49A4E705232C}" destId="{55A3F653-0BFF-41A3-B25D-8D3C1FB58645}" srcOrd="0" destOrd="0" presId="urn:microsoft.com/office/officeart/2005/8/layout/orgChart1"/>
    <dgm:cxn modelId="{85C11160-B7BF-4B65-8918-4F8400BA8810}" type="presOf" srcId="{AB23007B-A443-4DB8-9D1C-CA64C2674ABC}" destId="{7269828E-F55B-412D-B1C0-745769E9E874}" srcOrd="1" destOrd="0" presId="urn:microsoft.com/office/officeart/2005/8/layout/orgChart1"/>
    <dgm:cxn modelId="{F069BDD3-6239-4D3C-91D8-FE7713857013}" type="presOf" srcId="{5A4B2E4A-F1AC-4404-9157-92C8800C0CDD}" destId="{A0B0D798-D19A-4EB9-B3FE-3169B2F72B99}" srcOrd="1" destOrd="0" presId="urn:microsoft.com/office/officeart/2005/8/layout/orgChart1"/>
    <dgm:cxn modelId="{63A0E7EC-E910-47B7-87F5-1F8724C26216}" type="presOf" srcId="{2FED819C-5AEB-44E9-A614-95053F03634D}" destId="{2E509211-DD9D-4BC2-9144-60A1C38BA492}" srcOrd="0" destOrd="0" presId="urn:microsoft.com/office/officeart/2005/8/layout/orgChart1"/>
    <dgm:cxn modelId="{7BDCC851-13A9-4FFE-96E8-0EBA93B0BD4B}" type="presParOf" srcId="{0785D068-C095-4390-B20A-9092C15250AC}" destId="{FCA006A6-A79F-4F9E-A6C9-BDF2399C9CAD}" srcOrd="0" destOrd="0" presId="urn:microsoft.com/office/officeart/2005/8/layout/orgChart1"/>
    <dgm:cxn modelId="{2EE73F72-DAE8-4C91-93ED-E878BD5D2772}" type="presParOf" srcId="{FCA006A6-A79F-4F9E-A6C9-BDF2399C9CAD}" destId="{108A0FBE-4272-4FA5-A452-6C0F624DC30A}" srcOrd="0" destOrd="0" presId="urn:microsoft.com/office/officeart/2005/8/layout/orgChart1"/>
    <dgm:cxn modelId="{EBC3F2DA-5605-4E42-9BE6-32D95868A62D}" type="presParOf" srcId="{108A0FBE-4272-4FA5-A452-6C0F624DC30A}" destId="{62F62602-5056-4D4E-B6F6-94B3A2943565}" srcOrd="0" destOrd="0" presId="urn:microsoft.com/office/officeart/2005/8/layout/orgChart1"/>
    <dgm:cxn modelId="{5482660C-EA2E-4DC0-A494-6E84A8748D31}" type="presParOf" srcId="{108A0FBE-4272-4FA5-A452-6C0F624DC30A}" destId="{4509079D-00D1-4A0E-9BC2-C578225755A2}" srcOrd="1" destOrd="0" presId="urn:microsoft.com/office/officeart/2005/8/layout/orgChart1"/>
    <dgm:cxn modelId="{78F17C4D-7E19-4172-A499-9C72DAC8D7E1}" type="presParOf" srcId="{FCA006A6-A79F-4F9E-A6C9-BDF2399C9CAD}" destId="{5DC8C89F-D633-4B3C-8D00-8669E2944C8D}" srcOrd="1" destOrd="0" presId="urn:microsoft.com/office/officeart/2005/8/layout/orgChart1"/>
    <dgm:cxn modelId="{318D693C-5273-4536-93F2-0B28C46F29C9}" type="presParOf" srcId="{5DC8C89F-D633-4B3C-8D00-8669E2944C8D}" destId="{AA96EBCA-5CAE-43C5-8BF6-9DAD9243EC10}" srcOrd="0" destOrd="0" presId="urn:microsoft.com/office/officeart/2005/8/layout/orgChart1"/>
    <dgm:cxn modelId="{8BC4724C-C672-4177-89C4-896E102534F4}" type="presParOf" srcId="{5DC8C89F-D633-4B3C-8D00-8669E2944C8D}" destId="{0ED294F6-41A7-41C3-B98F-34E17950B595}" srcOrd="1" destOrd="0" presId="urn:microsoft.com/office/officeart/2005/8/layout/orgChart1"/>
    <dgm:cxn modelId="{1FE38C26-B5D5-4ACB-BB84-7007EA1A88EB}" type="presParOf" srcId="{0ED294F6-41A7-41C3-B98F-34E17950B595}" destId="{5AC05E37-6EC1-4F5D-8354-09DCD9C649E8}" srcOrd="0" destOrd="0" presId="urn:microsoft.com/office/officeart/2005/8/layout/orgChart1"/>
    <dgm:cxn modelId="{D9946565-4305-4B2B-A30D-533B952152FD}" type="presParOf" srcId="{5AC05E37-6EC1-4F5D-8354-09DCD9C649E8}" destId="{368D43A7-1E92-407E-9950-54044440A23A}" srcOrd="0" destOrd="0" presId="urn:microsoft.com/office/officeart/2005/8/layout/orgChart1"/>
    <dgm:cxn modelId="{7E0DB500-1A85-4BBC-818F-7E68F3C36CEA}" type="presParOf" srcId="{5AC05E37-6EC1-4F5D-8354-09DCD9C649E8}" destId="{719EB6BE-6265-44AD-BD49-503DA5222393}" srcOrd="1" destOrd="0" presId="urn:microsoft.com/office/officeart/2005/8/layout/orgChart1"/>
    <dgm:cxn modelId="{5FD82E78-3ED0-4AF1-BCE2-7AA9EDC11654}" type="presParOf" srcId="{0ED294F6-41A7-41C3-B98F-34E17950B595}" destId="{72D22A06-46A1-4822-87E0-113062ADDD24}" srcOrd="1" destOrd="0" presId="urn:microsoft.com/office/officeart/2005/8/layout/orgChart1"/>
    <dgm:cxn modelId="{CB4275F2-A279-474A-AC55-4F23C712D67A}" type="presParOf" srcId="{72D22A06-46A1-4822-87E0-113062ADDD24}" destId="{761D56AC-8EE7-434F-9B39-41E039759B6E}" srcOrd="0" destOrd="0" presId="urn:microsoft.com/office/officeart/2005/8/layout/orgChart1"/>
    <dgm:cxn modelId="{166F3CB8-69D5-4131-BDBB-27D3DD372FA0}" type="presParOf" srcId="{72D22A06-46A1-4822-87E0-113062ADDD24}" destId="{F9FB01FB-5879-4950-8F09-401DD39C6FE5}" srcOrd="1" destOrd="0" presId="urn:microsoft.com/office/officeart/2005/8/layout/orgChart1"/>
    <dgm:cxn modelId="{8D6A6CBC-E8BE-4720-95B7-84D3496C0E48}" type="presParOf" srcId="{F9FB01FB-5879-4950-8F09-401DD39C6FE5}" destId="{55842D13-7713-432A-9182-424CD893C39A}" srcOrd="0" destOrd="0" presId="urn:microsoft.com/office/officeart/2005/8/layout/orgChart1"/>
    <dgm:cxn modelId="{76A7AB80-0998-4758-AA30-2915A4EC928D}" type="presParOf" srcId="{55842D13-7713-432A-9182-424CD893C39A}" destId="{7B2C95D2-9AD3-47B6-B287-2EB6F2D6429F}" srcOrd="0" destOrd="0" presId="urn:microsoft.com/office/officeart/2005/8/layout/orgChart1"/>
    <dgm:cxn modelId="{0F88BCE8-7BFC-496F-8350-2BC8D9910F68}" type="presParOf" srcId="{55842D13-7713-432A-9182-424CD893C39A}" destId="{7CAEAD34-CA9A-4F47-9DFF-686029FEADB6}" srcOrd="1" destOrd="0" presId="urn:microsoft.com/office/officeart/2005/8/layout/orgChart1"/>
    <dgm:cxn modelId="{3EE217BF-E691-4ED2-8FB3-E9B36031722B}" type="presParOf" srcId="{F9FB01FB-5879-4950-8F09-401DD39C6FE5}" destId="{224DE329-44D3-42CA-821E-F3074F395E15}" srcOrd="1" destOrd="0" presId="urn:microsoft.com/office/officeart/2005/8/layout/orgChart1"/>
    <dgm:cxn modelId="{E2CF5853-98B0-471F-BA56-18F501240C8B}" type="presParOf" srcId="{224DE329-44D3-42CA-821E-F3074F395E15}" destId="{2E509211-DD9D-4BC2-9144-60A1C38BA492}" srcOrd="0" destOrd="0" presId="urn:microsoft.com/office/officeart/2005/8/layout/orgChart1"/>
    <dgm:cxn modelId="{B2ABAF4A-7783-47B1-8B05-0D9EB5D4741F}" type="presParOf" srcId="{224DE329-44D3-42CA-821E-F3074F395E15}" destId="{1106A93D-62E5-4203-860C-EFE5D5A1723F}" srcOrd="1" destOrd="0" presId="urn:microsoft.com/office/officeart/2005/8/layout/orgChart1"/>
    <dgm:cxn modelId="{AD9C2B1B-0148-4BD3-BCC1-540C2C0D5F2C}" type="presParOf" srcId="{1106A93D-62E5-4203-860C-EFE5D5A1723F}" destId="{61101054-423B-4D19-B1AE-E92DCD36D11E}" srcOrd="0" destOrd="0" presId="urn:microsoft.com/office/officeart/2005/8/layout/orgChart1"/>
    <dgm:cxn modelId="{CA5BBB11-A6B9-4B16-BD06-227103F9F1D6}" type="presParOf" srcId="{61101054-423B-4D19-B1AE-E92DCD36D11E}" destId="{4B0D6F4E-214C-4554-99FD-A420704D6864}" srcOrd="0" destOrd="0" presId="urn:microsoft.com/office/officeart/2005/8/layout/orgChart1"/>
    <dgm:cxn modelId="{A94B861F-F680-4223-BCA5-270CDCE53154}" type="presParOf" srcId="{61101054-423B-4D19-B1AE-E92DCD36D11E}" destId="{F9D36632-099A-43EA-AED6-42B29C6EB66E}" srcOrd="1" destOrd="0" presId="urn:microsoft.com/office/officeart/2005/8/layout/orgChart1"/>
    <dgm:cxn modelId="{7FDC3B07-93FC-4AFB-986C-97D6CB19973E}" type="presParOf" srcId="{1106A93D-62E5-4203-860C-EFE5D5A1723F}" destId="{EE969640-42AE-4A61-A3C5-304F6C2A47A8}" srcOrd="1" destOrd="0" presId="urn:microsoft.com/office/officeart/2005/8/layout/orgChart1"/>
    <dgm:cxn modelId="{6C6ABFAF-8B33-4E1D-A94F-6BC804F83D66}" type="presParOf" srcId="{1106A93D-62E5-4203-860C-EFE5D5A1723F}" destId="{5C2F431C-8B4C-446D-BD76-95AB428ECCFB}" srcOrd="2" destOrd="0" presId="urn:microsoft.com/office/officeart/2005/8/layout/orgChart1"/>
    <dgm:cxn modelId="{4994E69F-8951-44C8-B23A-BB09AD44C0C1}" type="presParOf" srcId="{224DE329-44D3-42CA-821E-F3074F395E15}" destId="{9B73437F-58DC-4C9B-B896-08C96523F4D6}" srcOrd="2" destOrd="0" presId="urn:microsoft.com/office/officeart/2005/8/layout/orgChart1"/>
    <dgm:cxn modelId="{F6DA9464-CDCA-42FC-81AC-2AADF264625A}" type="presParOf" srcId="{224DE329-44D3-42CA-821E-F3074F395E15}" destId="{2C49439A-B0AC-47D6-A634-E0C92101E480}" srcOrd="3" destOrd="0" presId="urn:microsoft.com/office/officeart/2005/8/layout/orgChart1"/>
    <dgm:cxn modelId="{D232DE83-8B3F-4995-A3F5-3CB34CA62E4D}" type="presParOf" srcId="{2C49439A-B0AC-47D6-A634-E0C92101E480}" destId="{604A9EC2-5062-4601-AFCA-BD7E8DFFA91D}" srcOrd="0" destOrd="0" presId="urn:microsoft.com/office/officeart/2005/8/layout/orgChart1"/>
    <dgm:cxn modelId="{00903732-06B2-4A3B-9EB3-989FD1CA3CB4}" type="presParOf" srcId="{604A9EC2-5062-4601-AFCA-BD7E8DFFA91D}" destId="{09FD3496-4712-4263-AC71-AE376D49B2BA}" srcOrd="0" destOrd="0" presId="urn:microsoft.com/office/officeart/2005/8/layout/orgChart1"/>
    <dgm:cxn modelId="{BEE57B71-F5CB-480A-8936-EC4C9BA3F662}" type="presParOf" srcId="{604A9EC2-5062-4601-AFCA-BD7E8DFFA91D}" destId="{87D3FE78-402B-455E-ACBF-8D288C93ED91}" srcOrd="1" destOrd="0" presId="urn:microsoft.com/office/officeart/2005/8/layout/orgChart1"/>
    <dgm:cxn modelId="{F7A90464-5F64-4ED8-A9AA-935E4B6EBDF3}" type="presParOf" srcId="{2C49439A-B0AC-47D6-A634-E0C92101E480}" destId="{61F5A7E5-D30A-4046-A50D-4FDBB22D015B}" srcOrd="1" destOrd="0" presId="urn:microsoft.com/office/officeart/2005/8/layout/orgChart1"/>
    <dgm:cxn modelId="{EA1E056D-46EE-466B-B0A3-BF3FB8570025}" type="presParOf" srcId="{61F5A7E5-D30A-4046-A50D-4FDBB22D015B}" destId="{2766B811-3D44-406B-BE34-DC227BD0A1BD}" srcOrd="0" destOrd="0" presId="urn:microsoft.com/office/officeart/2005/8/layout/orgChart1"/>
    <dgm:cxn modelId="{E6E915BD-6156-40D2-ADDD-C69FC9C48810}" type="presParOf" srcId="{61F5A7E5-D30A-4046-A50D-4FDBB22D015B}" destId="{7D9BF365-3C4D-4FBE-B136-7BE0E4495C44}" srcOrd="1" destOrd="0" presId="urn:microsoft.com/office/officeart/2005/8/layout/orgChart1"/>
    <dgm:cxn modelId="{E13473E8-6517-4E34-8F46-42DE69E0ADB9}" type="presParOf" srcId="{7D9BF365-3C4D-4FBE-B136-7BE0E4495C44}" destId="{9C26BEA2-5A33-46F3-AAAC-C8F8A22EF56C}" srcOrd="0" destOrd="0" presId="urn:microsoft.com/office/officeart/2005/8/layout/orgChart1"/>
    <dgm:cxn modelId="{738521F8-60A1-4146-A3FF-842F197D6E7D}" type="presParOf" srcId="{9C26BEA2-5A33-46F3-AAAC-C8F8A22EF56C}" destId="{D7AFDD8F-B277-4A4B-8C96-9FAFDD2EFFF8}" srcOrd="0" destOrd="0" presId="urn:microsoft.com/office/officeart/2005/8/layout/orgChart1"/>
    <dgm:cxn modelId="{C92EBD38-996B-4E88-AE14-31611711DD94}" type="presParOf" srcId="{9C26BEA2-5A33-46F3-AAAC-C8F8A22EF56C}" destId="{6FB81ACA-2EFE-4EC0-A271-C783A1392D6B}" srcOrd="1" destOrd="0" presId="urn:microsoft.com/office/officeart/2005/8/layout/orgChart1"/>
    <dgm:cxn modelId="{0B9EC4B8-53D4-44CB-957B-C15A8FE29C0E}" type="presParOf" srcId="{7D9BF365-3C4D-4FBE-B136-7BE0E4495C44}" destId="{C68A932B-6A8E-46DD-A53D-1C3A2E7C037A}" srcOrd="1" destOrd="0" presId="urn:microsoft.com/office/officeart/2005/8/layout/orgChart1"/>
    <dgm:cxn modelId="{BC23E382-FEC2-4278-8D4F-C2EB83218F0D}" type="presParOf" srcId="{C68A932B-6A8E-46DD-A53D-1C3A2E7C037A}" destId="{72833E3F-61A7-47D0-ABDE-0D7686A35506}" srcOrd="0" destOrd="0" presId="urn:microsoft.com/office/officeart/2005/8/layout/orgChart1"/>
    <dgm:cxn modelId="{54712511-F738-4033-8B5D-10BF771CCD6A}" type="presParOf" srcId="{C68A932B-6A8E-46DD-A53D-1C3A2E7C037A}" destId="{3C7DB582-2016-4FA9-A031-19F465DA8BAD}" srcOrd="1" destOrd="0" presId="urn:microsoft.com/office/officeart/2005/8/layout/orgChart1"/>
    <dgm:cxn modelId="{0D1E2ACD-489F-4412-AD6E-C4220553982E}" type="presParOf" srcId="{3C7DB582-2016-4FA9-A031-19F465DA8BAD}" destId="{3C5E1A10-FE10-41B0-BB28-9C94D2473365}" srcOrd="0" destOrd="0" presId="urn:microsoft.com/office/officeart/2005/8/layout/orgChart1"/>
    <dgm:cxn modelId="{2040338F-48B7-4531-9734-BF810F75185A}" type="presParOf" srcId="{3C5E1A10-FE10-41B0-BB28-9C94D2473365}" destId="{010B8C2E-25C9-4850-8727-4F205AF99050}" srcOrd="0" destOrd="0" presId="urn:microsoft.com/office/officeart/2005/8/layout/orgChart1"/>
    <dgm:cxn modelId="{FA7F450B-E6E3-4D65-B8F4-F89A15F3E159}" type="presParOf" srcId="{3C5E1A10-FE10-41B0-BB28-9C94D2473365}" destId="{7269828E-F55B-412D-B1C0-745769E9E874}" srcOrd="1" destOrd="0" presId="urn:microsoft.com/office/officeart/2005/8/layout/orgChart1"/>
    <dgm:cxn modelId="{1265C3C5-0A3F-4129-B120-EDFB1330B223}" type="presParOf" srcId="{3C7DB582-2016-4FA9-A031-19F465DA8BAD}" destId="{4FBBF391-09AF-480E-A98B-15A21C7910E4}" srcOrd="1" destOrd="0" presId="urn:microsoft.com/office/officeart/2005/8/layout/orgChart1"/>
    <dgm:cxn modelId="{BE53348A-075B-4A7C-904C-BE6C9D941D7D}" type="presParOf" srcId="{3C7DB582-2016-4FA9-A031-19F465DA8BAD}" destId="{5524415D-6331-4B43-A2CA-5FC12BA60B1C}" srcOrd="2" destOrd="0" presId="urn:microsoft.com/office/officeart/2005/8/layout/orgChart1"/>
    <dgm:cxn modelId="{BD53009D-707E-4CF0-BC0F-613203206BC0}" type="presParOf" srcId="{C68A932B-6A8E-46DD-A53D-1C3A2E7C037A}" destId="{7C6FD928-DA34-4200-B11F-202696BF5034}" srcOrd="2" destOrd="0" presId="urn:microsoft.com/office/officeart/2005/8/layout/orgChart1"/>
    <dgm:cxn modelId="{D00482C1-628C-4127-9595-BECE2501133A}" type="presParOf" srcId="{C68A932B-6A8E-46DD-A53D-1C3A2E7C037A}" destId="{66E8F595-6633-489B-9052-349953506508}" srcOrd="3" destOrd="0" presId="urn:microsoft.com/office/officeart/2005/8/layout/orgChart1"/>
    <dgm:cxn modelId="{5A05B217-8FF9-41BC-82D2-1033EB0AB2CC}" type="presParOf" srcId="{66E8F595-6633-489B-9052-349953506508}" destId="{6CAB084B-EBD6-413F-AA63-58E1E8420293}" srcOrd="0" destOrd="0" presId="urn:microsoft.com/office/officeart/2005/8/layout/orgChart1"/>
    <dgm:cxn modelId="{A5770EC4-EA82-460F-88DA-32F1040A0627}" type="presParOf" srcId="{6CAB084B-EBD6-413F-AA63-58E1E8420293}" destId="{F0B8D30B-8F17-4022-9591-A1E1B19E4876}" srcOrd="0" destOrd="0" presId="urn:microsoft.com/office/officeart/2005/8/layout/orgChart1"/>
    <dgm:cxn modelId="{C9F752A7-77A9-475D-82DD-5778BE69E237}" type="presParOf" srcId="{6CAB084B-EBD6-413F-AA63-58E1E8420293}" destId="{E6073F76-814C-4B4A-9C92-0603B13E1DCE}" srcOrd="1" destOrd="0" presId="urn:microsoft.com/office/officeart/2005/8/layout/orgChart1"/>
    <dgm:cxn modelId="{B40FEA1E-5BF6-4303-B8A3-D3B54AEEFEF1}" type="presParOf" srcId="{66E8F595-6633-489B-9052-349953506508}" destId="{5E8C3224-EBFC-45F1-BC15-B382594B38EB}" srcOrd="1" destOrd="0" presId="urn:microsoft.com/office/officeart/2005/8/layout/orgChart1"/>
    <dgm:cxn modelId="{150874D5-0A70-4932-9A2F-25EE89FF3BC4}" type="presParOf" srcId="{66E8F595-6633-489B-9052-349953506508}" destId="{05910F68-FA83-4009-97B2-7B97C96FBD8B}" srcOrd="2" destOrd="0" presId="urn:microsoft.com/office/officeart/2005/8/layout/orgChart1"/>
    <dgm:cxn modelId="{FF003956-91D2-4AFA-877A-4C85BF87B3A5}" type="presParOf" srcId="{7D9BF365-3C4D-4FBE-B136-7BE0E4495C44}" destId="{7CBDECD5-4C97-4F71-A547-803388C61594}" srcOrd="2" destOrd="0" presId="urn:microsoft.com/office/officeart/2005/8/layout/orgChart1"/>
    <dgm:cxn modelId="{C03EF7E3-D8CB-45AE-A168-E5F943154904}" type="presParOf" srcId="{2C49439A-B0AC-47D6-A634-E0C92101E480}" destId="{47228DB5-8B2C-46ED-A8FC-B2B0541EF0AB}" srcOrd="2" destOrd="0" presId="urn:microsoft.com/office/officeart/2005/8/layout/orgChart1"/>
    <dgm:cxn modelId="{4C8EB7B4-40B6-4E49-9167-08139C57F611}" type="presParOf" srcId="{224DE329-44D3-42CA-821E-F3074F395E15}" destId="{D60ABEE2-C7F2-4789-A40C-B1AEE8DC1AD2}" srcOrd="4" destOrd="0" presId="urn:microsoft.com/office/officeart/2005/8/layout/orgChart1"/>
    <dgm:cxn modelId="{292E2E21-0983-4E57-8A32-349C4E04726D}" type="presParOf" srcId="{224DE329-44D3-42CA-821E-F3074F395E15}" destId="{F4DAB6E4-B6FD-4A4E-A518-F19DC2C3D7D0}" srcOrd="5" destOrd="0" presId="urn:microsoft.com/office/officeart/2005/8/layout/orgChart1"/>
    <dgm:cxn modelId="{5047AD0E-CDC8-4DE0-BF46-0696781D134F}" type="presParOf" srcId="{F4DAB6E4-B6FD-4A4E-A518-F19DC2C3D7D0}" destId="{9FD2B2F2-2643-4FBC-A67E-8D7EF50B723A}" srcOrd="0" destOrd="0" presId="urn:microsoft.com/office/officeart/2005/8/layout/orgChart1"/>
    <dgm:cxn modelId="{881F71CC-37C0-4492-8C1F-465EAE0629ED}" type="presParOf" srcId="{9FD2B2F2-2643-4FBC-A67E-8D7EF50B723A}" destId="{DCBD9F7A-9179-4106-86DC-7310812ECFA9}" srcOrd="0" destOrd="0" presId="urn:microsoft.com/office/officeart/2005/8/layout/orgChart1"/>
    <dgm:cxn modelId="{ED46ABBA-FC62-4A18-B779-2C86C54D08EC}" type="presParOf" srcId="{9FD2B2F2-2643-4FBC-A67E-8D7EF50B723A}" destId="{BADD4285-B34D-44D3-9CE3-A9E692E80F35}" srcOrd="1" destOrd="0" presId="urn:microsoft.com/office/officeart/2005/8/layout/orgChart1"/>
    <dgm:cxn modelId="{C4E5D56E-9CD5-4F9F-92EE-686A52E3173C}" type="presParOf" srcId="{F4DAB6E4-B6FD-4A4E-A518-F19DC2C3D7D0}" destId="{BF59E272-A83C-4C3E-885B-BD3167536110}" srcOrd="1" destOrd="0" presId="urn:microsoft.com/office/officeart/2005/8/layout/orgChart1"/>
    <dgm:cxn modelId="{CF8B8FBC-EED7-45BC-9DCD-949F87715154}" type="presParOf" srcId="{F4DAB6E4-B6FD-4A4E-A518-F19DC2C3D7D0}" destId="{29385965-080B-4BB4-BDEF-2DC800C075CA}" srcOrd="2" destOrd="0" presId="urn:microsoft.com/office/officeart/2005/8/layout/orgChart1"/>
    <dgm:cxn modelId="{AB3CF48E-49DE-4D91-935A-F5CA0282AB1A}" type="presParOf" srcId="{F9FB01FB-5879-4950-8F09-401DD39C6FE5}" destId="{518F7C84-968D-4B4D-BF71-E69B0626C7DE}" srcOrd="2" destOrd="0" presId="urn:microsoft.com/office/officeart/2005/8/layout/orgChart1"/>
    <dgm:cxn modelId="{C2F74303-5B7B-44E9-8F5A-D0E6CCFC14F0}" type="presParOf" srcId="{0ED294F6-41A7-41C3-B98F-34E17950B595}" destId="{58BD9C3E-7116-488D-AB84-12E95EEC8B25}" srcOrd="2" destOrd="0" presId="urn:microsoft.com/office/officeart/2005/8/layout/orgChart1"/>
    <dgm:cxn modelId="{F6329DD9-AC45-43E3-972D-D3DD24C228AF}" type="presParOf" srcId="{5DC8C89F-D633-4B3C-8D00-8669E2944C8D}" destId="{DBD5945D-151E-45D5-A8F4-B1B4151AEBD9}" srcOrd="2" destOrd="0" presId="urn:microsoft.com/office/officeart/2005/8/layout/orgChart1"/>
    <dgm:cxn modelId="{58858EDB-FEFE-46C3-945B-C4FE84E69722}" type="presParOf" srcId="{5DC8C89F-D633-4B3C-8D00-8669E2944C8D}" destId="{11FBCC49-E81B-45B6-846C-3D59584BB1D3}" srcOrd="3" destOrd="0" presId="urn:microsoft.com/office/officeart/2005/8/layout/orgChart1"/>
    <dgm:cxn modelId="{13F4422A-FBF1-463F-B1AD-E0369403A422}" type="presParOf" srcId="{11FBCC49-E81B-45B6-846C-3D59584BB1D3}" destId="{47C128B8-7047-42FB-BADF-8F5B0690766E}" srcOrd="0" destOrd="0" presId="urn:microsoft.com/office/officeart/2005/8/layout/orgChart1"/>
    <dgm:cxn modelId="{EA21B67D-D5EE-4A37-AB75-A215593A3ADF}" type="presParOf" srcId="{47C128B8-7047-42FB-BADF-8F5B0690766E}" destId="{24A54CC6-8333-4798-947D-CAC73380490F}" srcOrd="0" destOrd="0" presId="urn:microsoft.com/office/officeart/2005/8/layout/orgChart1"/>
    <dgm:cxn modelId="{4D9F6311-0FB0-4E03-B26C-1E4F8B86DEFF}" type="presParOf" srcId="{47C128B8-7047-42FB-BADF-8F5B0690766E}" destId="{5005882C-6F20-43B8-9969-764F90211095}" srcOrd="1" destOrd="0" presId="urn:microsoft.com/office/officeart/2005/8/layout/orgChart1"/>
    <dgm:cxn modelId="{86ED674A-C737-4E3D-BE3B-D8B1EC72F5D8}" type="presParOf" srcId="{11FBCC49-E81B-45B6-846C-3D59584BB1D3}" destId="{432BF2C3-AB44-412B-90F1-85504718774A}" srcOrd="1" destOrd="0" presId="urn:microsoft.com/office/officeart/2005/8/layout/orgChart1"/>
    <dgm:cxn modelId="{7F411A24-BF65-409A-B01B-696C1561BC44}" type="presParOf" srcId="{11FBCC49-E81B-45B6-846C-3D59584BB1D3}" destId="{3DC49CCC-FCC6-4A28-A2FE-2168977DA8F2}" srcOrd="2" destOrd="0" presId="urn:microsoft.com/office/officeart/2005/8/layout/orgChart1"/>
    <dgm:cxn modelId="{A94478CC-BE03-4298-B475-9333056E4495}" type="presParOf" srcId="{5DC8C89F-D633-4B3C-8D00-8669E2944C8D}" destId="{2B514B40-784E-4DD3-8CF1-55BD7F6AFA5F}" srcOrd="4" destOrd="0" presId="urn:microsoft.com/office/officeart/2005/8/layout/orgChart1"/>
    <dgm:cxn modelId="{5DFF4888-0218-4ABF-A29D-99666AE8573A}" type="presParOf" srcId="{5DC8C89F-D633-4B3C-8D00-8669E2944C8D}" destId="{CD6D932E-5137-40C1-BEF8-2FEAAAE0D980}" srcOrd="5" destOrd="0" presId="urn:microsoft.com/office/officeart/2005/8/layout/orgChart1"/>
    <dgm:cxn modelId="{A6E19ABB-1409-48DB-B586-4443F3F1133F}" type="presParOf" srcId="{CD6D932E-5137-40C1-BEF8-2FEAAAE0D980}" destId="{B0BC0425-AF67-48DC-AF92-153A171847BF}" srcOrd="0" destOrd="0" presId="urn:microsoft.com/office/officeart/2005/8/layout/orgChart1"/>
    <dgm:cxn modelId="{BE55F711-C5A1-4B9B-81D9-E24F46AB500D}" type="presParOf" srcId="{B0BC0425-AF67-48DC-AF92-153A171847BF}" destId="{29166421-A90B-4EAE-BD78-5599EFA8A678}" srcOrd="0" destOrd="0" presId="urn:microsoft.com/office/officeart/2005/8/layout/orgChart1"/>
    <dgm:cxn modelId="{8EA60786-BEA9-4963-85DC-92A7BD1969B1}" type="presParOf" srcId="{B0BC0425-AF67-48DC-AF92-153A171847BF}" destId="{317EA791-F216-4064-BC2E-A537973F94A0}" srcOrd="1" destOrd="0" presId="urn:microsoft.com/office/officeart/2005/8/layout/orgChart1"/>
    <dgm:cxn modelId="{101FE290-3F4B-4AD4-87E8-95D5FE1385BE}" type="presParOf" srcId="{CD6D932E-5137-40C1-BEF8-2FEAAAE0D980}" destId="{B9E6ECEB-A777-49D4-BE7D-7E84EDDA957A}" srcOrd="1" destOrd="0" presId="urn:microsoft.com/office/officeart/2005/8/layout/orgChart1"/>
    <dgm:cxn modelId="{2E580513-C4C2-4AE5-84ED-A5DD69CF9D76}" type="presParOf" srcId="{CD6D932E-5137-40C1-BEF8-2FEAAAE0D980}" destId="{58993178-E4BC-438B-9477-FF34053D721B}" srcOrd="2" destOrd="0" presId="urn:microsoft.com/office/officeart/2005/8/layout/orgChart1"/>
    <dgm:cxn modelId="{F1BCF6B1-A334-4F4A-90FA-0C95C8956511}" type="presParOf" srcId="{5DC8C89F-D633-4B3C-8D00-8669E2944C8D}" destId="{55A3F653-0BFF-41A3-B25D-8D3C1FB58645}" srcOrd="6" destOrd="0" presId="urn:microsoft.com/office/officeart/2005/8/layout/orgChart1"/>
    <dgm:cxn modelId="{8590230F-35BE-428F-90DA-5B371A2D81F0}" type="presParOf" srcId="{5DC8C89F-D633-4B3C-8D00-8669E2944C8D}" destId="{1AA1CBF4-BBD0-4EF4-9BE8-11D40BE3EF1A}" srcOrd="7" destOrd="0" presId="urn:microsoft.com/office/officeart/2005/8/layout/orgChart1"/>
    <dgm:cxn modelId="{E8500590-2676-46FD-9623-996436F9D09C}" type="presParOf" srcId="{1AA1CBF4-BBD0-4EF4-9BE8-11D40BE3EF1A}" destId="{4A027DDF-A060-4AA9-8C04-F0F7EE4F90EE}" srcOrd="0" destOrd="0" presId="urn:microsoft.com/office/officeart/2005/8/layout/orgChart1"/>
    <dgm:cxn modelId="{D82C6587-153C-4738-B067-0725A348A1FB}" type="presParOf" srcId="{4A027DDF-A060-4AA9-8C04-F0F7EE4F90EE}" destId="{FA543A91-74C9-4647-83AC-7C142E551F42}" srcOrd="0" destOrd="0" presId="urn:microsoft.com/office/officeart/2005/8/layout/orgChart1"/>
    <dgm:cxn modelId="{2CCBB2CC-5399-4FB9-92AA-AE917115EF09}" type="presParOf" srcId="{4A027DDF-A060-4AA9-8C04-F0F7EE4F90EE}" destId="{A0B0D798-D19A-4EB9-B3FE-3169B2F72B99}" srcOrd="1" destOrd="0" presId="urn:microsoft.com/office/officeart/2005/8/layout/orgChart1"/>
    <dgm:cxn modelId="{1F2849BC-7BC7-44B5-AFC0-4895F5BA1863}" type="presParOf" srcId="{1AA1CBF4-BBD0-4EF4-9BE8-11D40BE3EF1A}" destId="{F75F4578-B326-4F42-B309-24756DF1DE14}" srcOrd="1" destOrd="0" presId="urn:microsoft.com/office/officeart/2005/8/layout/orgChart1"/>
    <dgm:cxn modelId="{A5F1472A-7E9E-4793-BE49-0548694043D6}" type="presParOf" srcId="{1AA1CBF4-BBD0-4EF4-9BE8-11D40BE3EF1A}" destId="{B9C574CB-2B32-4EC1-8E7D-CD7C3BA58506}" srcOrd="2" destOrd="0" presId="urn:microsoft.com/office/officeart/2005/8/layout/orgChart1"/>
    <dgm:cxn modelId="{8C2E5763-A58D-43D7-B25A-FCFE56E75789}" type="presParOf" srcId="{5DC8C89F-D633-4B3C-8D00-8669E2944C8D}" destId="{D2B3A61F-F526-4887-8FFF-720D276CC61A}" srcOrd="8" destOrd="0" presId="urn:microsoft.com/office/officeart/2005/8/layout/orgChart1"/>
    <dgm:cxn modelId="{FA9629D7-B817-432C-882A-4FDC6D476527}" type="presParOf" srcId="{5DC8C89F-D633-4B3C-8D00-8669E2944C8D}" destId="{92D7791B-0D75-4FD7-9326-CFA6D3E3AC6B}" srcOrd="9" destOrd="0" presId="urn:microsoft.com/office/officeart/2005/8/layout/orgChart1"/>
    <dgm:cxn modelId="{18F2E8E9-7995-4C7D-8452-E138DCCF30BA}" type="presParOf" srcId="{92D7791B-0D75-4FD7-9326-CFA6D3E3AC6B}" destId="{1FD48F1A-4239-400C-86C6-3D9BDBC5B4D4}" srcOrd="0" destOrd="0" presId="urn:microsoft.com/office/officeart/2005/8/layout/orgChart1"/>
    <dgm:cxn modelId="{79AF3DDA-1771-4F91-8424-913FD9AB4E7B}" type="presParOf" srcId="{1FD48F1A-4239-400C-86C6-3D9BDBC5B4D4}" destId="{5E8D3921-6233-4E5A-8AED-B1E8AF6A0621}" srcOrd="0" destOrd="0" presId="urn:microsoft.com/office/officeart/2005/8/layout/orgChart1"/>
    <dgm:cxn modelId="{D7F91759-E682-4F18-8099-9CA94B3A31B7}" type="presParOf" srcId="{1FD48F1A-4239-400C-86C6-3D9BDBC5B4D4}" destId="{1D898801-2C83-48A3-ADAD-DBA8ACDB639D}" srcOrd="1" destOrd="0" presId="urn:microsoft.com/office/officeart/2005/8/layout/orgChart1"/>
    <dgm:cxn modelId="{619860B0-CE1C-4CDC-B9F0-E64C09DC8C5A}" type="presParOf" srcId="{92D7791B-0D75-4FD7-9326-CFA6D3E3AC6B}" destId="{15D946A9-73C0-42EB-8F5C-61F4F5E4F24A}" srcOrd="1" destOrd="0" presId="urn:microsoft.com/office/officeart/2005/8/layout/orgChart1"/>
    <dgm:cxn modelId="{73EC16C0-3A05-43BE-B2F0-F80915A1A465}" type="presParOf" srcId="{92D7791B-0D75-4FD7-9326-CFA6D3E3AC6B}" destId="{AD8C957A-284C-4514-B2A0-9C25A6B92089}" srcOrd="2" destOrd="0" presId="urn:microsoft.com/office/officeart/2005/8/layout/orgChart1"/>
    <dgm:cxn modelId="{A339FC01-0DE3-4153-9212-D6BDA8D230EB}" type="presParOf" srcId="{FCA006A6-A79F-4F9E-A6C9-BDF2399C9CAD}" destId="{E8D7E3C5-C720-47C9-B962-D6C7D467E5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44EE0C-ABC8-4867-BBD8-8644605B8EDC}" type="doc">
      <dgm:prSet loTypeId="urn:microsoft.com/office/officeart/2005/8/layout/arrow2" loCatId="process" qsTypeId="urn:microsoft.com/office/officeart/2005/8/quickstyle/simple4" qsCatId="simple" csTypeId="urn:microsoft.com/office/officeart/2005/8/colors/colorful3" csCatId="colorful" phldr="1"/>
      <dgm:spPr/>
    </dgm:pt>
    <dgm:pt modelId="{EEC2B9E1-FCFF-409F-974B-503A54C4AF99}">
      <dgm:prSet/>
      <dgm:spPr/>
      <dgm:t>
        <a:bodyPr/>
        <a:lstStyle/>
        <a:p>
          <a:r>
            <a:rPr lang="pl-PL" dirty="0">
              <a:latin typeface="Cambria" panose="02040503050406030204" pitchFamily="18" charset="0"/>
            </a:rPr>
            <a:t>Szkolenie wstępne</a:t>
          </a:r>
        </a:p>
      </dgm:t>
    </dgm:pt>
    <dgm:pt modelId="{3EC4B6F6-19CF-48B8-89CE-78EAB94D6A07}" type="parTrans" cxnId="{1CCA22A9-68A3-47D9-97BB-1D6FE9A5A03C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566BF038-8653-427A-9333-13C260176670}" type="sibTrans" cxnId="{1CCA22A9-68A3-47D9-97BB-1D6FE9A5A03C}">
      <dgm:prSet/>
      <dgm:spPr/>
      <dgm:t>
        <a:bodyPr/>
        <a:lstStyle/>
        <a:p>
          <a:endParaRPr lang="pl-PL">
            <a:latin typeface="Cambria" panose="02040503050406030204" pitchFamily="18" charset="0"/>
          </a:endParaRPr>
        </a:p>
      </dgm:t>
    </dgm:pt>
    <dgm:pt modelId="{027D584D-3F81-4024-A8D6-0A4940FEC309}">
      <dgm:prSet/>
      <dgm:spPr/>
      <dgm:t>
        <a:bodyPr/>
        <a:lstStyle/>
        <a:p>
          <a:r>
            <a:rPr lang="pl-PL" dirty="0" err="1">
              <a:latin typeface="Cambria" panose="02040503050406030204" pitchFamily="18" charset="0"/>
            </a:rPr>
            <a:t>Helpdesk</a:t>
          </a:r>
          <a:endParaRPr lang="pl-PL" dirty="0">
            <a:latin typeface="Cambria" panose="02040503050406030204" pitchFamily="18" charset="0"/>
          </a:endParaRPr>
        </a:p>
      </dgm:t>
    </dgm:pt>
    <dgm:pt modelId="{08B0CD8B-5CE2-4E47-97B8-A586DE3723B7}" type="parTrans" cxnId="{8E022942-26A7-4729-9485-F40F369C715E}">
      <dgm:prSet/>
      <dgm:spPr/>
      <dgm:t>
        <a:bodyPr/>
        <a:lstStyle/>
        <a:p>
          <a:endParaRPr lang="pl-PL"/>
        </a:p>
      </dgm:t>
    </dgm:pt>
    <dgm:pt modelId="{E4DF3B65-4B0D-4099-9B81-18BC0DB1186F}" type="sibTrans" cxnId="{8E022942-26A7-4729-9485-F40F369C715E}">
      <dgm:prSet/>
      <dgm:spPr/>
      <dgm:t>
        <a:bodyPr/>
        <a:lstStyle/>
        <a:p>
          <a:endParaRPr lang="pl-PL"/>
        </a:p>
      </dgm:t>
    </dgm:pt>
    <dgm:pt modelId="{4293296B-5240-43D4-90DF-626CB137D5D4}">
      <dgm:prSet/>
      <dgm:spPr/>
      <dgm:t>
        <a:bodyPr/>
        <a:lstStyle/>
        <a:p>
          <a:r>
            <a:rPr lang="pl-PL" dirty="0">
              <a:latin typeface="Cambria" panose="02040503050406030204" pitchFamily="18" charset="0"/>
            </a:rPr>
            <a:t>Umowa licencyjna</a:t>
          </a:r>
        </a:p>
      </dgm:t>
    </dgm:pt>
    <dgm:pt modelId="{B30915C1-BCE0-4B6A-8B0C-1EFA745AAFE4}" type="parTrans" cxnId="{8FFA41F7-F254-433A-8F89-4DBF6566586E}">
      <dgm:prSet/>
      <dgm:spPr/>
      <dgm:t>
        <a:bodyPr/>
        <a:lstStyle/>
        <a:p>
          <a:endParaRPr lang="pl-PL"/>
        </a:p>
      </dgm:t>
    </dgm:pt>
    <dgm:pt modelId="{C9C3F8AC-2B62-4FF3-9E69-30B4CB88AF53}" type="sibTrans" cxnId="{8FFA41F7-F254-433A-8F89-4DBF6566586E}">
      <dgm:prSet/>
      <dgm:spPr/>
      <dgm:t>
        <a:bodyPr/>
        <a:lstStyle/>
        <a:p>
          <a:endParaRPr lang="pl-PL"/>
        </a:p>
      </dgm:t>
    </dgm:pt>
    <dgm:pt modelId="{8CBD9CCA-7624-4F82-89ED-E195A89B5FB7}">
      <dgm:prSet/>
      <dgm:spPr/>
      <dgm:t>
        <a:bodyPr/>
        <a:lstStyle/>
        <a:p>
          <a:r>
            <a:rPr lang="pl-PL" dirty="0">
              <a:latin typeface="Cambria" panose="02040503050406030204" pitchFamily="18" charset="0"/>
            </a:rPr>
            <a:t>Asysta wdrożeniowa</a:t>
          </a:r>
        </a:p>
      </dgm:t>
    </dgm:pt>
    <dgm:pt modelId="{85BF46BA-4273-4572-A2B5-CB0458D38E56}" type="parTrans" cxnId="{ADC4433E-FB7A-411D-8728-CEC66E72B807}">
      <dgm:prSet/>
      <dgm:spPr/>
      <dgm:t>
        <a:bodyPr/>
        <a:lstStyle/>
        <a:p>
          <a:endParaRPr lang="pl-PL"/>
        </a:p>
      </dgm:t>
    </dgm:pt>
    <dgm:pt modelId="{E769FB9E-A7DB-4A82-B15A-6453625CE8F6}" type="sibTrans" cxnId="{ADC4433E-FB7A-411D-8728-CEC66E72B807}">
      <dgm:prSet/>
      <dgm:spPr/>
      <dgm:t>
        <a:bodyPr/>
        <a:lstStyle/>
        <a:p>
          <a:endParaRPr lang="pl-PL"/>
        </a:p>
      </dgm:t>
    </dgm:pt>
    <dgm:pt modelId="{FA4D947F-C13D-4CEA-9ECC-9809C6F59DB1}">
      <dgm:prSet/>
      <dgm:spPr/>
      <dgm:t>
        <a:bodyPr/>
        <a:lstStyle/>
        <a:p>
          <a:r>
            <a:rPr lang="pl-PL">
              <a:latin typeface="Cambria" panose="02040503050406030204" pitchFamily="18" charset="0"/>
            </a:rPr>
            <a:t>Dostęp </a:t>
          </a:r>
          <a:r>
            <a:rPr lang="pl-PL" dirty="0">
              <a:latin typeface="Cambria" panose="02040503050406030204" pitchFamily="18" charset="0"/>
            </a:rPr>
            <a:t>testowy</a:t>
          </a:r>
        </a:p>
      </dgm:t>
    </dgm:pt>
    <dgm:pt modelId="{02B6BAAC-5BD7-45E5-92FE-958F6E6C71B2}" type="parTrans" cxnId="{86FF2D6D-6C59-403C-8DB2-332020609C46}">
      <dgm:prSet/>
      <dgm:spPr/>
      <dgm:t>
        <a:bodyPr/>
        <a:lstStyle/>
        <a:p>
          <a:endParaRPr lang="pl-PL"/>
        </a:p>
      </dgm:t>
    </dgm:pt>
    <dgm:pt modelId="{65CA1CFE-C2E7-4D65-AA9F-30ED06900B3C}" type="sibTrans" cxnId="{86FF2D6D-6C59-403C-8DB2-332020609C46}">
      <dgm:prSet/>
      <dgm:spPr/>
      <dgm:t>
        <a:bodyPr/>
        <a:lstStyle/>
        <a:p>
          <a:endParaRPr lang="pl-PL"/>
        </a:p>
      </dgm:t>
    </dgm:pt>
    <dgm:pt modelId="{F7F4AAA1-1608-4789-91FB-0572B128B764}" type="pres">
      <dgm:prSet presAssocID="{BC44EE0C-ABC8-4867-BBD8-8644605B8EDC}" presName="arrowDiagram" presStyleCnt="0">
        <dgm:presLayoutVars>
          <dgm:chMax val="5"/>
          <dgm:dir/>
          <dgm:resizeHandles val="exact"/>
        </dgm:presLayoutVars>
      </dgm:prSet>
      <dgm:spPr/>
    </dgm:pt>
    <dgm:pt modelId="{D945DFCC-20BD-4645-A336-0835E22FB66C}" type="pres">
      <dgm:prSet presAssocID="{BC44EE0C-ABC8-4867-BBD8-8644605B8EDC}" presName="arrow" presStyleLbl="bgShp" presStyleIdx="0" presStyleCnt="1" custScaleX="99298"/>
      <dgm:spPr/>
    </dgm:pt>
    <dgm:pt modelId="{AB389C66-BC1C-4AA5-A461-7DC8B89168AE}" type="pres">
      <dgm:prSet presAssocID="{BC44EE0C-ABC8-4867-BBD8-8644605B8EDC}" presName="arrowDiagram5" presStyleCnt="0"/>
      <dgm:spPr/>
    </dgm:pt>
    <dgm:pt modelId="{BB10C52B-A5E0-4285-817B-60B9274E73B6}" type="pres">
      <dgm:prSet presAssocID="{EEC2B9E1-FCFF-409F-974B-503A54C4AF99}" presName="bullet5a" presStyleLbl="node1" presStyleIdx="0" presStyleCnt="5"/>
      <dgm:spPr/>
    </dgm:pt>
    <dgm:pt modelId="{B1AEFCD2-075C-418A-80B1-2F4D7F9B8C03}" type="pres">
      <dgm:prSet presAssocID="{EEC2B9E1-FCFF-409F-974B-503A54C4AF99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A6698E-D899-438C-AF14-171166BB2960}" type="pres">
      <dgm:prSet presAssocID="{FA4D947F-C13D-4CEA-9ECC-9809C6F59DB1}" presName="bullet5b" presStyleLbl="node1" presStyleIdx="1" presStyleCnt="5"/>
      <dgm:spPr/>
    </dgm:pt>
    <dgm:pt modelId="{B3D8DCA9-39A7-43BA-994E-CEE5B19C0A6B}" type="pres">
      <dgm:prSet presAssocID="{FA4D947F-C13D-4CEA-9ECC-9809C6F59DB1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2CAA37-2704-4C9C-8899-E3ED2193EFAC}" type="pres">
      <dgm:prSet presAssocID="{4293296B-5240-43D4-90DF-626CB137D5D4}" presName="bullet5c" presStyleLbl="node1" presStyleIdx="2" presStyleCnt="5"/>
      <dgm:spPr/>
    </dgm:pt>
    <dgm:pt modelId="{E06B4075-3783-4E07-AAB1-F637305B6E32}" type="pres">
      <dgm:prSet presAssocID="{4293296B-5240-43D4-90DF-626CB137D5D4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0AA396-28B4-40B6-8694-55E907DC1763}" type="pres">
      <dgm:prSet presAssocID="{8CBD9CCA-7624-4F82-89ED-E195A89B5FB7}" presName="bullet5d" presStyleLbl="node1" presStyleIdx="3" presStyleCnt="5"/>
      <dgm:spPr/>
    </dgm:pt>
    <dgm:pt modelId="{B75D9FFF-1039-47AC-9826-3488C2E4DE34}" type="pres">
      <dgm:prSet presAssocID="{8CBD9CCA-7624-4F82-89ED-E195A89B5FB7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A01145-EB2C-4CFA-A430-50E468EB3A93}" type="pres">
      <dgm:prSet presAssocID="{027D584D-3F81-4024-A8D6-0A4940FEC309}" presName="bullet5e" presStyleLbl="node1" presStyleIdx="4" presStyleCnt="5"/>
      <dgm:spPr/>
    </dgm:pt>
    <dgm:pt modelId="{EFEA6E00-D331-4450-9993-FEFFA37FB9CF}" type="pres">
      <dgm:prSet presAssocID="{027D584D-3F81-4024-A8D6-0A4940FEC309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3777218-14D7-4DDD-8A07-A6D6DC61F5C5}" type="presOf" srcId="{EEC2B9E1-FCFF-409F-974B-503A54C4AF99}" destId="{B1AEFCD2-075C-418A-80B1-2F4D7F9B8C03}" srcOrd="0" destOrd="0" presId="urn:microsoft.com/office/officeart/2005/8/layout/arrow2"/>
    <dgm:cxn modelId="{88A01F2B-028F-42B5-8EAE-C1BB0BB4151E}" type="presOf" srcId="{8CBD9CCA-7624-4F82-89ED-E195A89B5FB7}" destId="{B75D9FFF-1039-47AC-9826-3488C2E4DE34}" srcOrd="0" destOrd="0" presId="urn:microsoft.com/office/officeart/2005/8/layout/arrow2"/>
    <dgm:cxn modelId="{86FF2D6D-6C59-403C-8DB2-332020609C46}" srcId="{BC44EE0C-ABC8-4867-BBD8-8644605B8EDC}" destId="{FA4D947F-C13D-4CEA-9ECC-9809C6F59DB1}" srcOrd="1" destOrd="0" parTransId="{02B6BAAC-5BD7-45E5-92FE-958F6E6C71B2}" sibTransId="{65CA1CFE-C2E7-4D65-AA9F-30ED06900B3C}"/>
    <dgm:cxn modelId="{AB8E4483-2C9E-45C4-8FA9-5048EB0C217E}" type="presOf" srcId="{BC44EE0C-ABC8-4867-BBD8-8644605B8EDC}" destId="{F7F4AAA1-1608-4789-91FB-0572B128B764}" srcOrd="0" destOrd="0" presId="urn:microsoft.com/office/officeart/2005/8/layout/arrow2"/>
    <dgm:cxn modelId="{8FFA41F7-F254-433A-8F89-4DBF6566586E}" srcId="{BC44EE0C-ABC8-4867-BBD8-8644605B8EDC}" destId="{4293296B-5240-43D4-90DF-626CB137D5D4}" srcOrd="2" destOrd="0" parTransId="{B30915C1-BCE0-4B6A-8B0C-1EFA745AAFE4}" sibTransId="{C9C3F8AC-2B62-4FF3-9E69-30B4CB88AF53}"/>
    <dgm:cxn modelId="{ADC4433E-FB7A-411D-8728-CEC66E72B807}" srcId="{BC44EE0C-ABC8-4867-BBD8-8644605B8EDC}" destId="{8CBD9CCA-7624-4F82-89ED-E195A89B5FB7}" srcOrd="3" destOrd="0" parTransId="{85BF46BA-4273-4572-A2B5-CB0458D38E56}" sibTransId="{E769FB9E-A7DB-4A82-B15A-6453625CE8F6}"/>
    <dgm:cxn modelId="{8E022942-26A7-4729-9485-F40F369C715E}" srcId="{BC44EE0C-ABC8-4867-BBD8-8644605B8EDC}" destId="{027D584D-3F81-4024-A8D6-0A4940FEC309}" srcOrd="4" destOrd="0" parTransId="{08B0CD8B-5CE2-4E47-97B8-A586DE3723B7}" sibTransId="{E4DF3B65-4B0D-4099-9B81-18BC0DB1186F}"/>
    <dgm:cxn modelId="{829A2D3F-FA92-42E1-8520-E376A1FFA460}" type="presOf" srcId="{4293296B-5240-43D4-90DF-626CB137D5D4}" destId="{E06B4075-3783-4E07-AAB1-F637305B6E32}" srcOrd="0" destOrd="0" presId="urn:microsoft.com/office/officeart/2005/8/layout/arrow2"/>
    <dgm:cxn modelId="{57FB9F5A-5444-4DD8-96A0-ED4BD64A66EE}" type="presOf" srcId="{027D584D-3F81-4024-A8D6-0A4940FEC309}" destId="{EFEA6E00-D331-4450-9993-FEFFA37FB9CF}" srcOrd="0" destOrd="0" presId="urn:microsoft.com/office/officeart/2005/8/layout/arrow2"/>
    <dgm:cxn modelId="{07F7FBFE-1DC2-4E5E-9F6C-76591E8C1992}" type="presOf" srcId="{FA4D947F-C13D-4CEA-9ECC-9809C6F59DB1}" destId="{B3D8DCA9-39A7-43BA-994E-CEE5B19C0A6B}" srcOrd="0" destOrd="0" presId="urn:microsoft.com/office/officeart/2005/8/layout/arrow2"/>
    <dgm:cxn modelId="{1CCA22A9-68A3-47D9-97BB-1D6FE9A5A03C}" srcId="{BC44EE0C-ABC8-4867-BBD8-8644605B8EDC}" destId="{EEC2B9E1-FCFF-409F-974B-503A54C4AF99}" srcOrd="0" destOrd="0" parTransId="{3EC4B6F6-19CF-48B8-89CE-78EAB94D6A07}" sibTransId="{566BF038-8653-427A-9333-13C260176670}"/>
    <dgm:cxn modelId="{9B321EF3-F18A-48F2-90FC-258FEEB61FAB}" type="presParOf" srcId="{F7F4AAA1-1608-4789-91FB-0572B128B764}" destId="{D945DFCC-20BD-4645-A336-0835E22FB66C}" srcOrd="0" destOrd="0" presId="urn:microsoft.com/office/officeart/2005/8/layout/arrow2"/>
    <dgm:cxn modelId="{3F0BB2D6-7BA5-414B-9353-5FD0D56A9D00}" type="presParOf" srcId="{F7F4AAA1-1608-4789-91FB-0572B128B764}" destId="{AB389C66-BC1C-4AA5-A461-7DC8B89168AE}" srcOrd="1" destOrd="0" presId="urn:microsoft.com/office/officeart/2005/8/layout/arrow2"/>
    <dgm:cxn modelId="{6CA84BF2-79B5-4864-B5C1-AE8B4C26C1AB}" type="presParOf" srcId="{AB389C66-BC1C-4AA5-A461-7DC8B89168AE}" destId="{BB10C52B-A5E0-4285-817B-60B9274E73B6}" srcOrd="0" destOrd="0" presId="urn:microsoft.com/office/officeart/2005/8/layout/arrow2"/>
    <dgm:cxn modelId="{79EB0FF6-AD11-4B8B-B8D7-0E24396E4797}" type="presParOf" srcId="{AB389C66-BC1C-4AA5-A461-7DC8B89168AE}" destId="{B1AEFCD2-075C-418A-80B1-2F4D7F9B8C03}" srcOrd="1" destOrd="0" presId="urn:microsoft.com/office/officeart/2005/8/layout/arrow2"/>
    <dgm:cxn modelId="{E7E5B650-35F6-4567-9558-CA54B024200E}" type="presParOf" srcId="{AB389C66-BC1C-4AA5-A461-7DC8B89168AE}" destId="{5EA6698E-D899-438C-AF14-171166BB2960}" srcOrd="2" destOrd="0" presId="urn:microsoft.com/office/officeart/2005/8/layout/arrow2"/>
    <dgm:cxn modelId="{285D49F2-A6D3-40CF-A1BC-4D681C07EC98}" type="presParOf" srcId="{AB389C66-BC1C-4AA5-A461-7DC8B89168AE}" destId="{B3D8DCA9-39A7-43BA-994E-CEE5B19C0A6B}" srcOrd="3" destOrd="0" presId="urn:microsoft.com/office/officeart/2005/8/layout/arrow2"/>
    <dgm:cxn modelId="{9D863642-B1A2-446E-9D28-361A0BD1E1A7}" type="presParOf" srcId="{AB389C66-BC1C-4AA5-A461-7DC8B89168AE}" destId="{832CAA37-2704-4C9C-8899-E3ED2193EFAC}" srcOrd="4" destOrd="0" presId="urn:microsoft.com/office/officeart/2005/8/layout/arrow2"/>
    <dgm:cxn modelId="{3039D079-6C95-4A9F-A7E4-BE1BE70FBCED}" type="presParOf" srcId="{AB389C66-BC1C-4AA5-A461-7DC8B89168AE}" destId="{E06B4075-3783-4E07-AAB1-F637305B6E32}" srcOrd="5" destOrd="0" presId="urn:microsoft.com/office/officeart/2005/8/layout/arrow2"/>
    <dgm:cxn modelId="{A2D99773-AC5B-4490-A23C-F992005BF7EB}" type="presParOf" srcId="{AB389C66-BC1C-4AA5-A461-7DC8B89168AE}" destId="{050AA396-28B4-40B6-8694-55E907DC1763}" srcOrd="6" destOrd="0" presId="urn:microsoft.com/office/officeart/2005/8/layout/arrow2"/>
    <dgm:cxn modelId="{070E6882-7F9A-435F-8254-8DAA8C19E073}" type="presParOf" srcId="{AB389C66-BC1C-4AA5-A461-7DC8B89168AE}" destId="{B75D9FFF-1039-47AC-9826-3488C2E4DE34}" srcOrd="7" destOrd="0" presId="urn:microsoft.com/office/officeart/2005/8/layout/arrow2"/>
    <dgm:cxn modelId="{65CC11C4-5796-4B79-9015-6DC68044AE9E}" type="presParOf" srcId="{AB389C66-BC1C-4AA5-A461-7DC8B89168AE}" destId="{61A01145-EB2C-4CFA-A430-50E468EB3A93}" srcOrd="8" destOrd="0" presId="urn:microsoft.com/office/officeart/2005/8/layout/arrow2"/>
    <dgm:cxn modelId="{22DB7330-87C1-43C6-92B9-48DC990AC72B}" type="presParOf" srcId="{AB389C66-BC1C-4AA5-A461-7DC8B89168AE}" destId="{EFEA6E00-D331-4450-9993-FEFFA37FB9C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E315F-65EF-40CE-AA07-0EB3540DADBF}">
      <dsp:nvSpPr>
        <dsp:cNvPr id="0" name=""/>
        <dsp:cNvSpPr/>
      </dsp:nvSpPr>
      <dsp:spPr>
        <a:xfrm>
          <a:off x="225515" y="923304"/>
          <a:ext cx="860105" cy="860105"/>
        </a:xfrm>
        <a:prstGeom prst="ellipse">
          <a:avLst/>
        </a:prstGeom>
        <a:solidFill>
          <a:schemeClr val="bg1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02CFE9-63D7-4518-8B7C-A660A46282F4}">
      <dsp:nvSpPr>
        <dsp:cNvPr id="0" name=""/>
        <dsp:cNvSpPr/>
      </dsp:nvSpPr>
      <dsp:spPr>
        <a:xfrm>
          <a:off x="655568" y="923304"/>
          <a:ext cx="4588977" cy="86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>
              <a:latin typeface="Cambria" panose="02040503050406030204" pitchFamily="18" charset="0"/>
            </a:rPr>
            <a:t>Duża ilość różnorodnych danych</a:t>
          </a:r>
        </a:p>
      </dsp:txBody>
      <dsp:txXfrm>
        <a:off x="655568" y="923304"/>
        <a:ext cx="4588977" cy="860105"/>
      </dsp:txXfrm>
    </dsp:sp>
    <dsp:sp modelId="{73B2A5F1-F028-4BAD-B8FB-F4681D50FF51}">
      <dsp:nvSpPr>
        <dsp:cNvPr id="0" name=""/>
        <dsp:cNvSpPr/>
      </dsp:nvSpPr>
      <dsp:spPr>
        <a:xfrm>
          <a:off x="225515" y="1783409"/>
          <a:ext cx="860105" cy="860105"/>
        </a:xfrm>
        <a:prstGeom prst="ellipse">
          <a:avLst/>
        </a:prstGeom>
        <a:solidFill>
          <a:schemeClr val="accent3">
            <a:alpha val="50000"/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C411D9-3D4D-41BD-9257-65280B452218}">
      <dsp:nvSpPr>
        <dsp:cNvPr id="0" name=""/>
        <dsp:cNvSpPr/>
      </dsp:nvSpPr>
      <dsp:spPr>
        <a:xfrm>
          <a:off x="655568" y="1783409"/>
          <a:ext cx="4588977" cy="86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>
              <a:latin typeface="Cambria" panose="02040503050406030204" pitchFamily="18" charset="0"/>
            </a:rPr>
            <a:t>Rozproszenie </a:t>
          </a:r>
          <a:r>
            <a:rPr lang="pl-PL" sz="2800" kern="1200" dirty="0">
              <a:latin typeface="Cambria" panose="02040503050406030204" pitchFamily="18" charset="0"/>
            </a:rPr>
            <a:t>danych</a:t>
          </a:r>
        </a:p>
      </dsp:txBody>
      <dsp:txXfrm>
        <a:off x="655568" y="1783409"/>
        <a:ext cx="4588977" cy="860105"/>
      </dsp:txXfrm>
    </dsp:sp>
    <dsp:sp modelId="{6266AEA4-C35A-47B2-8183-50117984286E}">
      <dsp:nvSpPr>
        <dsp:cNvPr id="0" name=""/>
        <dsp:cNvSpPr/>
      </dsp:nvSpPr>
      <dsp:spPr>
        <a:xfrm>
          <a:off x="225515" y="2643515"/>
          <a:ext cx="860105" cy="860105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5F6FE6-C662-4F7D-8120-9C6AD5731602}">
      <dsp:nvSpPr>
        <dsp:cNvPr id="0" name=""/>
        <dsp:cNvSpPr/>
      </dsp:nvSpPr>
      <dsp:spPr>
        <a:xfrm>
          <a:off x="655568" y="2643515"/>
          <a:ext cx="4588977" cy="86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>
              <a:latin typeface="Cambria" panose="02040503050406030204" pitchFamily="18" charset="0"/>
            </a:rPr>
            <a:t>Konieczność zróżnicowanego raportowania</a:t>
          </a:r>
        </a:p>
      </dsp:txBody>
      <dsp:txXfrm>
        <a:off x="655568" y="2643515"/>
        <a:ext cx="4588977" cy="860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E315F-65EF-40CE-AA07-0EB3540DADBF}">
      <dsp:nvSpPr>
        <dsp:cNvPr id="0" name=""/>
        <dsp:cNvSpPr/>
      </dsp:nvSpPr>
      <dsp:spPr>
        <a:xfrm>
          <a:off x="225515" y="923304"/>
          <a:ext cx="860105" cy="86010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02CFE9-63D7-4518-8B7C-A660A46282F4}">
      <dsp:nvSpPr>
        <dsp:cNvPr id="0" name=""/>
        <dsp:cNvSpPr/>
      </dsp:nvSpPr>
      <dsp:spPr>
        <a:xfrm>
          <a:off x="655568" y="923304"/>
          <a:ext cx="4588977" cy="86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>
              <a:latin typeface="Cambria" panose="02040503050406030204" pitchFamily="18" charset="0"/>
            </a:rPr>
            <a:t>Czasochłonność ewidencji i analizy danych</a:t>
          </a:r>
        </a:p>
      </dsp:txBody>
      <dsp:txXfrm>
        <a:off x="655568" y="923304"/>
        <a:ext cx="4588977" cy="860105"/>
      </dsp:txXfrm>
    </dsp:sp>
    <dsp:sp modelId="{73B2A5F1-F028-4BAD-B8FB-F4681D50FF51}">
      <dsp:nvSpPr>
        <dsp:cNvPr id="0" name=""/>
        <dsp:cNvSpPr/>
      </dsp:nvSpPr>
      <dsp:spPr>
        <a:xfrm>
          <a:off x="225515" y="1783409"/>
          <a:ext cx="860105" cy="860105"/>
        </a:xfrm>
        <a:prstGeom prst="ellipse">
          <a:avLst/>
        </a:prstGeom>
        <a:solidFill>
          <a:schemeClr val="accent3">
            <a:alpha val="50000"/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C411D9-3D4D-41BD-9257-65280B452218}">
      <dsp:nvSpPr>
        <dsp:cNvPr id="0" name=""/>
        <dsp:cNvSpPr/>
      </dsp:nvSpPr>
      <dsp:spPr>
        <a:xfrm>
          <a:off x="655568" y="1783409"/>
          <a:ext cx="4588977" cy="86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>
              <a:latin typeface="Cambria" panose="02040503050406030204" pitchFamily="18" charset="0"/>
            </a:rPr>
            <a:t>Bieżąca aktualizacja danych</a:t>
          </a:r>
        </a:p>
      </dsp:txBody>
      <dsp:txXfrm>
        <a:off x="655568" y="1783409"/>
        <a:ext cx="4588977" cy="860105"/>
      </dsp:txXfrm>
    </dsp:sp>
    <dsp:sp modelId="{6266AEA4-C35A-47B2-8183-50117984286E}">
      <dsp:nvSpPr>
        <dsp:cNvPr id="0" name=""/>
        <dsp:cNvSpPr/>
      </dsp:nvSpPr>
      <dsp:spPr>
        <a:xfrm>
          <a:off x="225515" y="2643515"/>
          <a:ext cx="860105" cy="860105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5F6FE6-C662-4F7D-8120-9C6AD5731602}">
      <dsp:nvSpPr>
        <dsp:cNvPr id="0" name=""/>
        <dsp:cNvSpPr/>
      </dsp:nvSpPr>
      <dsp:spPr>
        <a:xfrm>
          <a:off x="655568" y="2643515"/>
          <a:ext cx="4588977" cy="86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>
              <a:latin typeface="Cambria" panose="02040503050406030204" pitchFamily="18" charset="0"/>
            </a:rPr>
            <a:t>Brak dedykowanych aplikacji do zarządzania operacyjnego CTT</a:t>
          </a:r>
        </a:p>
      </dsp:txBody>
      <dsp:txXfrm>
        <a:off x="655568" y="2643515"/>
        <a:ext cx="4588977" cy="860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E8439-FC10-49EA-8C10-522CBED8DE38}">
      <dsp:nvSpPr>
        <dsp:cNvPr id="0" name=""/>
        <dsp:cNvSpPr/>
      </dsp:nvSpPr>
      <dsp:spPr>
        <a:xfrm>
          <a:off x="0" y="26888"/>
          <a:ext cx="5279538" cy="6588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latin typeface="Cambria" panose="02040503050406030204" pitchFamily="18" charset="0"/>
            </a:rPr>
            <a:t>Ewidencja procesu komercjalizacji</a:t>
          </a:r>
        </a:p>
      </dsp:txBody>
      <dsp:txXfrm>
        <a:off x="32163" y="59051"/>
        <a:ext cx="5215212" cy="594530"/>
      </dsp:txXfrm>
    </dsp:sp>
    <dsp:sp modelId="{15DB6DE8-0164-4D8A-B066-B7867C25B6BD}">
      <dsp:nvSpPr>
        <dsp:cNvPr id="0" name=""/>
        <dsp:cNvSpPr/>
      </dsp:nvSpPr>
      <dsp:spPr>
        <a:xfrm>
          <a:off x="0" y="734704"/>
          <a:ext cx="5279538" cy="658856"/>
        </a:xfrm>
        <a:prstGeom prst="roundRect">
          <a:avLst/>
        </a:prstGeom>
        <a:solidFill>
          <a:srgbClr val="0389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latin typeface="Cambria" panose="02040503050406030204" pitchFamily="18" charset="0"/>
            </a:rPr>
            <a:t>Źródła finansowania produktów/technologii i prowadzonych projektów</a:t>
          </a:r>
        </a:p>
      </dsp:txBody>
      <dsp:txXfrm>
        <a:off x="32163" y="766867"/>
        <a:ext cx="5215212" cy="594530"/>
      </dsp:txXfrm>
    </dsp:sp>
    <dsp:sp modelId="{80F80DF7-98DD-4079-9006-D32A67E9D562}">
      <dsp:nvSpPr>
        <dsp:cNvPr id="0" name=""/>
        <dsp:cNvSpPr/>
      </dsp:nvSpPr>
      <dsp:spPr>
        <a:xfrm>
          <a:off x="0" y="1442520"/>
          <a:ext cx="5279538" cy="658856"/>
        </a:xfrm>
        <a:prstGeom prst="roundRect">
          <a:avLst/>
        </a:prstGeom>
        <a:solidFill>
          <a:srgbClr val="0256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latin typeface="Cambria" panose="02040503050406030204" pitchFamily="18" charset="0"/>
            </a:rPr>
            <a:t>Ewidencja procesu OWI</a:t>
          </a:r>
        </a:p>
      </dsp:txBody>
      <dsp:txXfrm>
        <a:off x="32163" y="1474683"/>
        <a:ext cx="5215212" cy="594530"/>
      </dsp:txXfrm>
    </dsp:sp>
    <dsp:sp modelId="{A25E0740-DC50-49C3-8107-082D17C4999F}">
      <dsp:nvSpPr>
        <dsp:cNvPr id="0" name=""/>
        <dsp:cNvSpPr/>
      </dsp:nvSpPr>
      <dsp:spPr>
        <a:xfrm>
          <a:off x="0" y="2150337"/>
          <a:ext cx="5279538" cy="658856"/>
        </a:xfrm>
        <a:prstGeom prst="roundRect">
          <a:avLst/>
        </a:prstGeom>
        <a:solidFill>
          <a:srgbClr val="0256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latin typeface="Cambria" panose="02040503050406030204" pitchFamily="18" charset="0"/>
            </a:rPr>
            <a:t>Podział praw</a:t>
          </a:r>
        </a:p>
      </dsp:txBody>
      <dsp:txXfrm>
        <a:off x="32163" y="2182500"/>
        <a:ext cx="5215212" cy="594530"/>
      </dsp:txXfrm>
    </dsp:sp>
    <dsp:sp modelId="{43C0D26D-F8CE-45DA-8D44-0B1B5237952C}">
      <dsp:nvSpPr>
        <dsp:cNvPr id="0" name=""/>
        <dsp:cNvSpPr/>
      </dsp:nvSpPr>
      <dsp:spPr>
        <a:xfrm>
          <a:off x="0" y="2858153"/>
          <a:ext cx="5279538" cy="658856"/>
        </a:xfrm>
        <a:prstGeom prst="roundRect">
          <a:avLst/>
        </a:prstGeom>
        <a:solidFill>
          <a:srgbClr val="4454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latin typeface="Cambria" panose="02040503050406030204" pitchFamily="18" charset="0"/>
            </a:rPr>
            <a:t>Monitoring przychodów i kosztów</a:t>
          </a:r>
        </a:p>
      </dsp:txBody>
      <dsp:txXfrm>
        <a:off x="32163" y="2890316"/>
        <a:ext cx="5215212" cy="594530"/>
      </dsp:txXfrm>
    </dsp:sp>
    <dsp:sp modelId="{84C84E18-C2FA-478D-8A45-4CA04B803CA1}">
      <dsp:nvSpPr>
        <dsp:cNvPr id="0" name=""/>
        <dsp:cNvSpPr/>
      </dsp:nvSpPr>
      <dsp:spPr>
        <a:xfrm>
          <a:off x="0" y="3565969"/>
          <a:ext cx="5279538" cy="658856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latin typeface="Cambria" panose="02040503050406030204" pitchFamily="18" charset="0"/>
            </a:rPr>
            <a:t>Generowanie pism</a:t>
          </a:r>
        </a:p>
      </dsp:txBody>
      <dsp:txXfrm>
        <a:off x="32163" y="3598132"/>
        <a:ext cx="5215212" cy="5945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0A425-A97B-4DBE-8674-578B8A5F721B}">
      <dsp:nvSpPr>
        <dsp:cNvPr id="0" name=""/>
        <dsp:cNvSpPr/>
      </dsp:nvSpPr>
      <dsp:spPr>
        <a:xfrm>
          <a:off x="0" y="104546"/>
          <a:ext cx="5279538" cy="9684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Cambria" panose="02040503050406030204" pitchFamily="18" charset="0"/>
            </a:rPr>
            <a:t>Monitorowanie terminów związanych z procesem komercjalizacji i OWI</a:t>
          </a:r>
        </a:p>
      </dsp:txBody>
      <dsp:txXfrm>
        <a:off x="47274" y="151820"/>
        <a:ext cx="5184990" cy="873855"/>
      </dsp:txXfrm>
    </dsp:sp>
    <dsp:sp modelId="{FAF12BD6-28AF-4874-A0D0-3F76995A8A32}">
      <dsp:nvSpPr>
        <dsp:cNvPr id="0" name=""/>
        <dsp:cNvSpPr/>
      </dsp:nvSpPr>
      <dsp:spPr>
        <a:xfrm>
          <a:off x="0" y="1142070"/>
          <a:ext cx="5279538" cy="968403"/>
        </a:xfrm>
        <a:prstGeom prst="roundRect">
          <a:avLst/>
        </a:prstGeom>
        <a:solidFill>
          <a:srgbClr val="0256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Cambria" panose="02040503050406030204" pitchFamily="18" charset="0"/>
            </a:rPr>
            <a:t>Monitoring budżetu</a:t>
          </a:r>
        </a:p>
      </dsp:txBody>
      <dsp:txXfrm>
        <a:off x="47274" y="1189344"/>
        <a:ext cx="5184990" cy="873855"/>
      </dsp:txXfrm>
    </dsp:sp>
    <dsp:sp modelId="{ACAB233B-4CED-4E94-A2BF-9401A1B2E62F}">
      <dsp:nvSpPr>
        <dsp:cNvPr id="0" name=""/>
        <dsp:cNvSpPr/>
      </dsp:nvSpPr>
      <dsp:spPr>
        <a:xfrm>
          <a:off x="0" y="2179593"/>
          <a:ext cx="5279538" cy="926639"/>
        </a:xfrm>
        <a:prstGeom prst="roundRect">
          <a:avLst/>
        </a:prstGeom>
        <a:solidFill>
          <a:srgbClr val="4454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Cambria" panose="02040503050406030204" pitchFamily="18" charset="0"/>
            </a:rPr>
            <a:t>Elastyczne generowanie </a:t>
          </a:r>
          <a:r>
            <a:rPr lang="pl-PL" sz="2400" kern="1200" dirty="0" smtClean="0">
              <a:latin typeface="Cambria" panose="02040503050406030204" pitchFamily="18" charset="0"/>
            </a:rPr>
            <a:t>raportów (SQL) </a:t>
          </a:r>
          <a:r>
            <a:rPr lang="pl-PL" sz="2400" kern="1200" dirty="0">
              <a:latin typeface="Cambria" panose="02040503050406030204" pitchFamily="18" charset="0"/>
            </a:rPr>
            <a:t>i </a:t>
          </a:r>
          <a:r>
            <a:rPr lang="pl-PL" sz="2400" kern="1200" dirty="0" smtClean="0">
              <a:latin typeface="Cambria" panose="02040503050406030204" pitchFamily="18" charset="0"/>
            </a:rPr>
            <a:t>statystyk</a:t>
          </a:r>
          <a:endParaRPr lang="pl-PL" sz="2400" kern="1200" dirty="0">
            <a:latin typeface="Cambria" panose="02040503050406030204" pitchFamily="18" charset="0"/>
          </a:endParaRPr>
        </a:p>
      </dsp:txBody>
      <dsp:txXfrm>
        <a:off x="45235" y="2224828"/>
        <a:ext cx="5189068" cy="836169"/>
      </dsp:txXfrm>
    </dsp:sp>
    <dsp:sp modelId="{408B2C6A-76B6-4674-B835-08D49561F159}">
      <dsp:nvSpPr>
        <dsp:cNvPr id="0" name=""/>
        <dsp:cNvSpPr/>
      </dsp:nvSpPr>
      <dsp:spPr>
        <a:xfrm>
          <a:off x="0" y="3175353"/>
          <a:ext cx="5279538" cy="968403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Cambria" panose="02040503050406030204" pitchFamily="18" charset="0"/>
            </a:rPr>
            <a:t>Dostęp on-line 24h</a:t>
          </a:r>
        </a:p>
      </dsp:txBody>
      <dsp:txXfrm>
        <a:off x="47274" y="3222627"/>
        <a:ext cx="5184990" cy="8738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E8439-FC10-49EA-8C10-522CBED8DE38}">
      <dsp:nvSpPr>
        <dsp:cNvPr id="0" name=""/>
        <dsp:cNvSpPr/>
      </dsp:nvSpPr>
      <dsp:spPr>
        <a:xfrm>
          <a:off x="0" y="179496"/>
          <a:ext cx="5279538" cy="8554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>
              <a:latin typeface="Cambria" panose="02040503050406030204" pitchFamily="18" charset="0"/>
            </a:rPr>
            <a:t>Dostęp do aktualnych  danych procesów komercjalizacji i OWI</a:t>
          </a:r>
        </a:p>
      </dsp:txBody>
      <dsp:txXfrm>
        <a:off x="41759" y="221255"/>
        <a:ext cx="5196020" cy="771918"/>
      </dsp:txXfrm>
    </dsp:sp>
    <dsp:sp modelId="{80F80DF7-98DD-4079-9006-D32A67E9D562}">
      <dsp:nvSpPr>
        <dsp:cNvPr id="0" name=""/>
        <dsp:cNvSpPr/>
      </dsp:nvSpPr>
      <dsp:spPr>
        <a:xfrm>
          <a:off x="0" y="1115573"/>
          <a:ext cx="5279538" cy="855436"/>
        </a:xfrm>
        <a:prstGeom prst="roundRect">
          <a:avLst/>
        </a:prstGeom>
        <a:solidFill>
          <a:srgbClr val="0256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>
              <a:latin typeface="Cambria" panose="02040503050406030204" pitchFamily="18" charset="0"/>
            </a:rPr>
            <a:t>Konsolidacja danych w jednym miejscu</a:t>
          </a:r>
        </a:p>
      </dsp:txBody>
      <dsp:txXfrm>
        <a:off x="41759" y="1157332"/>
        <a:ext cx="5196020" cy="771918"/>
      </dsp:txXfrm>
    </dsp:sp>
    <dsp:sp modelId="{FD099D4B-E3C6-4904-9580-5803F8EE9BE3}">
      <dsp:nvSpPr>
        <dsp:cNvPr id="0" name=""/>
        <dsp:cNvSpPr/>
      </dsp:nvSpPr>
      <dsp:spPr>
        <a:xfrm>
          <a:off x="0" y="2051650"/>
          <a:ext cx="5279538" cy="1081080"/>
        </a:xfrm>
        <a:prstGeom prst="roundRect">
          <a:avLst/>
        </a:prstGeom>
        <a:solidFill>
          <a:srgbClr val="0256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latin typeface="Cambria" panose="02040503050406030204" pitchFamily="18" charset="0"/>
            </a:rPr>
            <a:t>Oszczędność czasu obsługi procesów</a:t>
          </a:r>
          <a:endParaRPr lang="pl-PL" sz="2200" kern="1200" dirty="0">
            <a:latin typeface="Cambria" panose="02040503050406030204" pitchFamily="18" charset="0"/>
          </a:endParaRPr>
        </a:p>
      </dsp:txBody>
      <dsp:txXfrm>
        <a:off x="52774" y="2104424"/>
        <a:ext cx="5173990" cy="975532"/>
      </dsp:txXfrm>
    </dsp:sp>
    <dsp:sp modelId="{43C0D26D-F8CE-45DA-8D44-0B1B5237952C}">
      <dsp:nvSpPr>
        <dsp:cNvPr id="0" name=""/>
        <dsp:cNvSpPr/>
      </dsp:nvSpPr>
      <dsp:spPr>
        <a:xfrm>
          <a:off x="0" y="3213370"/>
          <a:ext cx="5279538" cy="855436"/>
        </a:xfrm>
        <a:prstGeom prst="roundRect">
          <a:avLst/>
        </a:prstGeom>
        <a:solidFill>
          <a:srgbClr val="4454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>
              <a:latin typeface="Cambria" panose="02040503050406030204" pitchFamily="18" charset="0"/>
            </a:rPr>
            <a:t>Bezpieczeństwo danych na serwerze </a:t>
          </a:r>
          <a:r>
            <a:rPr lang="pl-PL" sz="2200" kern="1200" dirty="0" smtClean="0">
              <a:latin typeface="Cambria" panose="02040503050406030204" pitchFamily="18" charset="0"/>
            </a:rPr>
            <a:t>uczelni</a:t>
          </a:r>
          <a:endParaRPr lang="pl-PL" sz="2200" kern="1200" dirty="0">
            <a:latin typeface="Cambria" panose="02040503050406030204" pitchFamily="18" charset="0"/>
          </a:endParaRPr>
        </a:p>
      </dsp:txBody>
      <dsp:txXfrm>
        <a:off x="41759" y="3255129"/>
        <a:ext cx="5196020" cy="7719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57E22-3DE4-4974-B6DD-005865497CF9}">
      <dsp:nvSpPr>
        <dsp:cNvPr id="0" name=""/>
        <dsp:cNvSpPr/>
      </dsp:nvSpPr>
      <dsp:spPr>
        <a:xfrm>
          <a:off x="0" y="103782"/>
          <a:ext cx="5279538" cy="968913"/>
        </a:xfrm>
        <a:prstGeom prst="roundRect">
          <a:avLst/>
        </a:prstGeom>
        <a:solidFill>
          <a:srgbClr val="0389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Cambria" panose="02040503050406030204" pitchFamily="18" charset="0"/>
            </a:rPr>
            <a:t>Możliwość elastycznej adaptacji aplikacji do indywidualnych procedur </a:t>
          </a:r>
        </a:p>
      </dsp:txBody>
      <dsp:txXfrm>
        <a:off x="47298" y="151080"/>
        <a:ext cx="5184942" cy="874317"/>
      </dsp:txXfrm>
    </dsp:sp>
    <dsp:sp modelId="{FAF12BD6-28AF-4874-A0D0-3F76995A8A32}">
      <dsp:nvSpPr>
        <dsp:cNvPr id="0" name=""/>
        <dsp:cNvSpPr/>
      </dsp:nvSpPr>
      <dsp:spPr>
        <a:xfrm>
          <a:off x="0" y="1141815"/>
          <a:ext cx="5279538" cy="968913"/>
        </a:xfrm>
        <a:prstGeom prst="roundRect">
          <a:avLst/>
        </a:prstGeom>
        <a:solidFill>
          <a:srgbClr val="4454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Cambria" panose="02040503050406030204" pitchFamily="18" charset="0"/>
            </a:rPr>
            <a:t>Oprogramowanie zaprojektowane procesowo</a:t>
          </a:r>
        </a:p>
      </dsp:txBody>
      <dsp:txXfrm>
        <a:off x="47298" y="1189113"/>
        <a:ext cx="5184942" cy="874317"/>
      </dsp:txXfrm>
    </dsp:sp>
    <dsp:sp modelId="{25666CD3-2A5E-4F8B-96DD-69B719737BA1}">
      <dsp:nvSpPr>
        <dsp:cNvPr id="0" name=""/>
        <dsp:cNvSpPr/>
      </dsp:nvSpPr>
      <dsp:spPr>
        <a:xfrm>
          <a:off x="0" y="2179848"/>
          <a:ext cx="5279538" cy="926639"/>
        </a:xfrm>
        <a:prstGeom prst="roundRect">
          <a:avLst/>
        </a:prstGeom>
        <a:solidFill>
          <a:srgbClr val="4454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Cambria" panose="02040503050406030204" pitchFamily="18" charset="0"/>
            </a:rPr>
            <a:t>Bogate opcje raportowania</a:t>
          </a:r>
        </a:p>
      </dsp:txBody>
      <dsp:txXfrm>
        <a:off x="45235" y="2225083"/>
        <a:ext cx="5189068" cy="836169"/>
      </dsp:txXfrm>
    </dsp:sp>
    <dsp:sp modelId="{E74C6FCC-E224-4C96-9448-DEAE73E8606D}">
      <dsp:nvSpPr>
        <dsp:cNvPr id="0" name=""/>
        <dsp:cNvSpPr/>
      </dsp:nvSpPr>
      <dsp:spPr>
        <a:xfrm>
          <a:off x="0" y="3175608"/>
          <a:ext cx="5279538" cy="968913"/>
        </a:xfrm>
        <a:prstGeom prst="roundRect">
          <a:avLst/>
        </a:prstGeom>
        <a:solidFill>
          <a:srgbClr val="24A5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smtClean="0">
              <a:latin typeface="Cambria" panose="02040503050406030204" pitchFamily="18" charset="0"/>
            </a:rPr>
            <a:t>Możliwość rozwoju oprogramowania</a:t>
          </a:r>
          <a:endParaRPr lang="pl-PL" sz="2400" kern="1200" dirty="0">
            <a:latin typeface="Cambria" panose="02040503050406030204" pitchFamily="18" charset="0"/>
          </a:endParaRPr>
        </a:p>
      </dsp:txBody>
      <dsp:txXfrm>
        <a:off x="47298" y="3222906"/>
        <a:ext cx="5184942" cy="8743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3A61F-F526-4887-8FFF-720D276CC61A}">
      <dsp:nvSpPr>
        <dsp:cNvPr id="0" name=""/>
        <dsp:cNvSpPr/>
      </dsp:nvSpPr>
      <dsp:spPr>
        <a:xfrm>
          <a:off x="7113459" y="531705"/>
          <a:ext cx="4120892" cy="222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08"/>
              </a:lnTo>
              <a:lnTo>
                <a:pt x="4120892" y="111108"/>
              </a:lnTo>
              <a:lnTo>
                <a:pt x="4120892" y="22221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3F653-0BFF-41A3-B25D-8D3C1FB58645}">
      <dsp:nvSpPr>
        <dsp:cNvPr id="0" name=""/>
        <dsp:cNvSpPr/>
      </dsp:nvSpPr>
      <dsp:spPr>
        <a:xfrm>
          <a:off x="7113459" y="531705"/>
          <a:ext cx="2060446" cy="222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08"/>
              </a:lnTo>
              <a:lnTo>
                <a:pt x="2060446" y="111108"/>
              </a:lnTo>
              <a:lnTo>
                <a:pt x="2060446" y="22221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14B40-784E-4DD3-8CF1-55BD7F6AFA5F}">
      <dsp:nvSpPr>
        <dsp:cNvPr id="0" name=""/>
        <dsp:cNvSpPr/>
      </dsp:nvSpPr>
      <dsp:spPr>
        <a:xfrm>
          <a:off x="7067739" y="531705"/>
          <a:ext cx="91440" cy="222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21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5945D-151E-45D5-A8F4-B1B4151AEBD9}">
      <dsp:nvSpPr>
        <dsp:cNvPr id="0" name=""/>
        <dsp:cNvSpPr/>
      </dsp:nvSpPr>
      <dsp:spPr>
        <a:xfrm>
          <a:off x="5053013" y="531705"/>
          <a:ext cx="2060446" cy="222217"/>
        </a:xfrm>
        <a:custGeom>
          <a:avLst/>
          <a:gdLst/>
          <a:ahLst/>
          <a:cxnLst/>
          <a:rect l="0" t="0" r="0" b="0"/>
          <a:pathLst>
            <a:path>
              <a:moveTo>
                <a:pt x="2060446" y="0"/>
              </a:moveTo>
              <a:lnTo>
                <a:pt x="2060446" y="111108"/>
              </a:lnTo>
              <a:lnTo>
                <a:pt x="0" y="111108"/>
              </a:lnTo>
              <a:lnTo>
                <a:pt x="0" y="22221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ABEE2-C7F2-4789-A40C-B1AEE8DC1AD2}">
      <dsp:nvSpPr>
        <dsp:cNvPr id="0" name=""/>
        <dsp:cNvSpPr/>
      </dsp:nvSpPr>
      <dsp:spPr>
        <a:xfrm>
          <a:off x="2992567" y="2034321"/>
          <a:ext cx="2060446" cy="222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08"/>
              </a:lnTo>
              <a:lnTo>
                <a:pt x="2060446" y="111108"/>
              </a:lnTo>
              <a:lnTo>
                <a:pt x="2060446" y="222217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FD928-DA34-4200-B11F-202696BF5034}">
      <dsp:nvSpPr>
        <dsp:cNvPr id="0" name=""/>
        <dsp:cNvSpPr/>
      </dsp:nvSpPr>
      <dsp:spPr>
        <a:xfrm>
          <a:off x="2257276" y="3536936"/>
          <a:ext cx="275734" cy="1238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8070"/>
              </a:lnTo>
              <a:lnTo>
                <a:pt x="275734" y="123807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33E3F-61A7-47D0-ABDE-0D7686A35506}">
      <dsp:nvSpPr>
        <dsp:cNvPr id="0" name=""/>
        <dsp:cNvSpPr/>
      </dsp:nvSpPr>
      <dsp:spPr>
        <a:xfrm>
          <a:off x="2257276" y="3536936"/>
          <a:ext cx="275734" cy="486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762"/>
              </a:lnTo>
              <a:lnTo>
                <a:pt x="275734" y="486762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6B811-3D44-406B-BE34-DC227BD0A1BD}">
      <dsp:nvSpPr>
        <dsp:cNvPr id="0" name=""/>
        <dsp:cNvSpPr/>
      </dsp:nvSpPr>
      <dsp:spPr>
        <a:xfrm>
          <a:off x="2946847" y="2785629"/>
          <a:ext cx="91440" cy="222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217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3437F-58DC-4C9B-B896-08C96523F4D6}">
      <dsp:nvSpPr>
        <dsp:cNvPr id="0" name=""/>
        <dsp:cNvSpPr/>
      </dsp:nvSpPr>
      <dsp:spPr>
        <a:xfrm>
          <a:off x="2946847" y="2034321"/>
          <a:ext cx="91440" cy="222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217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09211-DD9D-4BC2-9144-60A1C38BA492}">
      <dsp:nvSpPr>
        <dsp:cNvPr id="0" name=""/>
        <dsp:cNvSpPr/>
      </dsp:nvSpPr>
      <dsp:spPr>
        <a:xfrm>
          <a:off x="932121" y="2034321"/>
          <a:ext cx="2060446" cy="222217"/>
        </a:xfrm>
        <a:custGeom>
          <a:avLst/>
          <a:gdLst/>
          <a:ahLst/>
          <a:cxnLst/>
          <a:rect l="0" t="0" r="0" b="0"/>
          <a:pathLst>
            <a:path>
              <a:moveTo>
                <a:pt x="2060446" y="0"/>
              </a:moveTo>
              <a:lnTo>
                <a:pt x="2060446" y="111108"/>
              </a:lnTo>
              <a:lnTo>
                <a:pt x="0" y="111108"/>
              </a:lnTo>
              <a:lnTo>
                <a:pt x="0" y="222217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D56AC-8EE7-434F-9B39-41E039759B6E}">
      <dsp:nvSpPr>
        <dsp:cNvPr id="0" name=""/>
        <dsp:cNvSpPr/>
      </dsp:nvSpPr>
      <dsp:spPr>
        <a:xfrm>
          <a:off x="2946847" y="1283013"/>
          <a:ext cx="91440" cy="222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217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6EBCA-5CAE-43C5-8BF6-9DAD9243EC10}">
      <dsp:nvSpPr>
        <dsp:cNvPr id="0" name=""/>
        <dsp:cNvSpPr/>
      </dsp:nvSpPr>
      <dsp:spPr>
        <a:xfrm>
          <a:off x="2992567" y="531705"/>
          <a:ext cx="4120892" cy="222217"/>
        </a:xfrm>
        <a:custGeom>
          <a:avLst/>
          <a:gdLst/>
          <a:ahLst/>
          <a:cxnLst/>
          <a:rect l="0" t="0" r="0" b="0"/>
          <a:pathLst>
            <a:path>
              <a:moveTo>
                <a:pt x="4120892" y="0"/>
              </a:moveTo>
              <a:lnTo>
                <a:pt x="4120892" y="111108"/>
              </a:lnTo>
              <a:lnTo>
                <a:pt x="0" y="111108"/>
              </a:lnTo>
              <a:lnTo>
                <a:pt x="0" y="22221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62602-5056-4D4E-B6F6-94B3A2943565}">
      <dsp:nvSpPr>
        <dsp:cNvPr id="0" name=""/>
        <dsp:cNvSpPr/>
      </dsp:nvSpPr>
      <dsp:spPr>
        <a:xfrm>
          <a:off x="6584369" y="2615"/>
          <a:ext cx="1058180" cy="5290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584369" y="2615"/>
        <a:ext cx="1058180" cy="529090"/>
      </dsp:txXfrm>
    </dsp:sp>
    <dsp:sp modelId="{368D43A7-1E92-407E-9950-54044440A23A}">
      <dsp:nvSpPr>
        <dsp:cNvPr id="0" name=""/>
        <dsp:cNvSpPr/>
      </dsp:nvSpPr>
      <dsp:spPr>
        <a:xfrm>
          <a:off x="2073453" y="753923"/>
          <a:ext cx="1838228" cy="529090"/>
        </a:xfrm>
        <a:prstGeom prst="rect">
          <a:avLst/>
        </a:prstGeom>
        <a:solidFill>
          <a:srgbClr val="0256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Cambria" panose="02040503050406030204" pitchFamily="18" charset="0"/>
              <a:ea typeface="Cambria" panose="02040503050406030204" pitchFamily="18" charset="0"/>
            </a:rPr>
            <a:t>Monitoring projektów</a:t>
          </a:r>
        </a:p>
      </dsp:txBody>
      <dsp:txXfrm>
        <a:off x="2073453" y="753923"/>
        <a:ext cx="1838228" cy="529090"/>
      </dsp:txXfrm>
    </dsp:sp>
    <dsp:sp modelId="{7B2C95D2-9AD3-47B6-B287-2EB6F2D6429F}">
      <dsp:nvSpPr>
        <dsp:cNvPr id="0" name=""/>
        <dsp:cNvSpPr/>
      </dsp:nvSpPr>
      <dsp:spPr>
        <a:xfrm>
          <a:off x="2073453" y="1505231"/>
          <a:ext cx="1838228" cy="529090"/>
        </a:xfrm>
        <a:prstGeom prst="rect">
          <a:avLst/>
        </a:prstGeom>
        <a:solidFill>
          <a:srgbClr val="4454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Cambria" panose="02040503050406030204" pitchFamily="18" charset="0"/>
              <a:ea typeface="Cambria" panose="02040503050406030204" pitchFamily="18" charset="0"/>
            </a:rPr>
            <a:t>Produkt/technologia</a:t>
          </a:r>
        </a:p>
      </dsp:txBody>
      <dsp:txXfrm>
        <a:off x="2073453" y="1505231"/>
        <a:ext cx="1838228" cy="529090"/>
      </dsp:txXfrm>
    </dsp:sp>
    <dsp:sp modelId="{4B0D6F4E-214C-4554-99FD-A420704D6864}">
      <dsp:nvSpPr>
        <dsp:cNvPr id="0" name=""/>
        <dsp:cNvSpPr/>
      </dsp:nvSpPr>
      <dsp:spPr>
        <a:xfrm>
          <a:off x="13007" y="2256538"/>
          <a:ext cx="1838228" cy="5290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Cambria" panose="02040503050406030204" pitchFamily="18" charset="0"/>
              <a:ea typeface="Cambria" panose="02040503050406030204" pitchFamily="18" charset="0"/>
            </a:rPr>
            <a:t>Ochrona własności</a:t>
          </a:r>
        </a:p>
      </dsp:txBody>
      <dsp:txXfrm>
        <a:off x="13007" y="2256538"/>
        <a:ext cx="1838228" cy="529090"/>
      </dsp:txXfrm>
    </dsp:sp>
    <dsp:sp modelId="{09FD3496-4712-4263-AC71-AE376D49B2BA}">
      <dsp:nvSpPr>
        <dsp:cNvPr id="0" name=""/>
        <dsp:cNvSpPr/>
      </dsp:nvSpPr>
      <dsp:spPr>
        <a:xfrm>
          <a:off x="2073453" y="2256538"/>
          <a:ext cx="1838228" cy="5290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Cambria" panose="02040503050406030204" pitchFamily="18" charset="0"/>
              <a:ea typeface="Cambria" panose="02040503050406030204" pitchFamily="18" charset="0"/>
            </a:rPr>
            <a:t>Legislacja</a:t>
          </a:r>
        </a:p>
      </dsp:txBody>
      <dsp:txXfrm>
        <a:off x="2073453" y="2256538"/>
        <a:ext cx="1838228" cy="529090"/>
      </dsp:txXfrm>
    </dsp:sp>
    <dsp:sp modelId="{D7AFDD8F-B277-4A4B-8C96-9FAFDD2EFFF8}">
      <dsp:nvSpPr>
        <dsp:cNvPr id="0" name=""/>
        <dsp:cNvSpPr/>
      </dsp:nvSpPr>
      <dsp:spPr>
        <a:xfrm>
          <a:off x="2073453" y="3007846"/>
          <a:ext cx="1838228" cy="529090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Cambria" panose="02040503050406030204" pitchFamily="18" charset="0"/>
              <a:ea typeface="Cambria" panose="02040503050406030204" pitchFamily="18" charset="0"/>
            </a:rPr>
            <a:t>Podział praw</a:t>
          </a:r>
        </a:p>
      </dsp:txBody>
      <dsp:txXfrm>
        <a:off x="2073453" y="3007846"/>
        <a:ext cx="1838228" cy="529090"/>
      </dsp:txXfrm>
    </dsp:sp>
    <dsp:sp modelId="{010B8C2E-25C9-4850-8727-4F205AF99050}">
      <dsp:nvSpPr>
        <dsp:cNvPr id="0" name=""/>
        <dsp:cNvSpPr/>
      </dsp:nvSpPr>
      <dsp:spPr>
        <a:xfrm>
          <a:off x="2533010" y="3759154"/>
          <a:ext cx="1838228" cy="529090"/>
        </a:xfrm>
        <a:prstGeom prst="rect">
          <a:avLst/>
        </a:prstGeom>
        <a:solidFill>
          <a:srgbClr val="7589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Cambria" panose="02040503050406030204" pitchFamily="18" charset="0"/>
              <a:ea typeface="Cambria" panose="02040503050406030204" pitchFamily="18" charset="0"/>
            </a:rPr>
            <a:t>Przychody </a:t>
          </a:r>
        </a:p>
      </dsp:txBody>
      <dsp:txXfrm>
        <a:off x="2533010" y="3759154"/>
        <a:ext cx="1838228" cy="529090"/>
      </dsp:txXfrm>
    </dsp:sp>
    <dsp:sp modelId="{F0B8D30B-8F17-4022-9591-A1E1B19E4876}">
      <dsp:nvSpPr>
        <dsp:cNvPr id="0" name=""/>
        <dsp:cNvSpPr/>
      </dsp:nvSpPr>
      <dsp:spPr>
        <a:xfrm>
          <a:off x="2533010" y="4510462"/>
          <a:ext cx="1838228" cy="529090"/>
        </a:xfrm>
        <a:prstGeom prst="rect">
          <a:avLst/>
        </a:prstGeom>
        <a:solidFill>
          <a:srgbClr val="7589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Cambria" panose="02040503050406030204" pitchFamily="18" charset="0"/>
              <a:ea typeface="Cambria" panose="02040503050406030204" pitchFamily="18" charset="0"/>
            </a:rPr>
            <a:t>Koszty</a:t>
          </a:r>
        </a:p>
      </dsp:txBody>
      <dsp:txXfrm>
        <a:off x="2533010" y="4510462"/>
        <a:ext cx="1838228" cy="529090"/>
      </dsp:txXfrm>
    </dsp:sp>
    <dsp:sp modelId="{DCBD9F7A-9179-4106-86DC-7310812ECFA9}">
      <dsp:nvSpPr>
        <dsp:cNvPr id="0" name=""/>
        <dsp:cNvSpPr/>
      </dsp:nvSpPr>
      <dsp:spPr>
        <a:xfrm>
          <a:off x="4133899" y="2256538"/>
          <a:ext cx="1838228" cy="5290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Cambria" panose="02040503050406030204" pitchFamily="18" charset="0"/>
              <a:ea typeface="Cambria" panose="02040503050406030204" pitchFamily="18" charset="0"/>
            </a:rPr>
            <a:t>Wyceny</a:t>
          </a:r>
        </a:p>
      </dsp:txBody>
      <dsp:txXfrm>
        <a:off x="4133899" y="2256538"/>
        <a:ext cx="1838228" cy="529090"/>
      </dsp:txXfrm>
    </dsp:sp>
    <dsp:sp modelId="{24A54CC6-8333-4798-947D-CAC73380490F}">
      <dsp:nvSpPr>
        <dsp:cNvPr id="0" name=""/>
        <dsp:cNvSpPr/>
      </dsp:nvSpPr>
      <dsp:spPr>
        <a:xfrm>
          <a:off x="4133899" y="753923"/>
          <a:ext cx="1838228" cy="529090"/>
        </a:xfrm>
        <a:prstGeom prst="rect">
          <a:avLst/>
        </a:prstGeom>
        <a:solidFill>
          <a:srgbClr val="0256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Cambria" panose="02040503050406030204" pitchFamily="18" charset="0"/>
              <a:ea typeface="Cambria" panose="02040503050406030204" pitchFamily="18" charset="0"/>
            </a:rPr>
            <a:t>Budżet</a:t>
          </a:r>
        </a:p>
      </dsp:txBody>
      <dsp:txXfrm>
        <a:off x="4133899" y="753923"/>
        <a:ext cx="1838228" cy="529090"/>
      </dsp:txXfrm>
    </dsp:sp>
    <dsp:sp modelId="{29166421-A90B-4EAE-BD78-5599EFA8A678}">
      <dsp:nvSpPr>
        <dsp:cNvPr id="0" name=""/>
        <dsp:cNvSpPr/>
      </dsp:nvSpPr>
      <dsp:spPr>
        <a:xfrm>
          <a:off x="6194345" y="753923"/>
          <a:ext cx="1838228" cy="529090"/>
        </a:xfrm>
        <a:prstGeom prst="rect">
          <a:avLst/>
        </a:prstGeom>
        <a:solidFill>
          <a:srgbClr val="0256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Cambria" panose="02040503050406030204" pitchFamily="18" charset="0"/>
              <a:ea typeface="Cambria" panose="02040503050406030204" pitchFamily="18" charset="0"/>
            </a:rPr>
            <a:t>Raporty </a:t>
          </a:r>
        </a:p>
      </dsp:txBody>
      <dsp:txXfrm>
        <a:off x="6194345" y="753923"/>
        <a:ext cx="1838228" cy="529090"/>
      </dsp:txXfrm>
    </dsp:sp>
    <dsp:sp modelId="{FA543A91-74C9-4647-83AC-7C142E551F42}">
      <dsp:nvSpPr>
        <dsp:cNvPr id="0" name=""/>
        <dsp:cNvSpPr/>
      </dsp:nvSpPr>
      <dsp:spPr>
        <a:xfrm>
          <a:off x="8254791" y="753923"/>
          <a:ext cx="1838228" cy="529090"/>
        </a:xfrm>
        <a:prstGeom prst="rect">
          <a:avLst/>
        </a:prstGeom>
        <a:solidFill>
          <a:srgbClr val="0256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Cambria" panose="02040503050406030204" pitchFamily="18" charset="0"/>
              <a:ea typeface="Cambria" panose="02040503050406030204" pitchFamily="18" charset="0"/>
            </a:rPr>
            <a:t>Statystyki</a:t>
          </a:r>
        </a:p>
      </dsp:txBody>
      <dsp:txXfrm>
        <a:off x="8254791" y="753923"/>
        <a:ext cx="1838228" cy="529090"/>
      </dsp:txXfrm>
    </dsp:sp>
    <dsp:sp modelId="{5E8D3921-6233-4E5A-8AED-B1E8AF6A0621}">
      <dsp:nvSpPr>
        <dsp:cNvPr id="0" name=""/>
        <dsp:cNvSpPr/>
      </dsp:nvSpPr>
      <dsp:spPr>
        <a:xfrm>
          <a:off x="10315237" y="753923"/>
          <a:ext cx="1838228" cy="529090"/>
        </a:xfrm>
        <a:prstGeom prst="rect">
          <a:avLst/>
        </a:prstGeom>
        <a:solidFill>
          <a:srgbClr val="0256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Cambria" panose="02040503050406030204" pitchFamily="18" charset="0"/>
              <a:ea typeface="Cambria" panose="02040503050406030204" pitchFamily="18" charset="0"/>
            </a:rPr>
            <a:t>Panel administracyjny</a:t>
          </a:r>
        </a:p>
      </dsp:txBody>
      <dsp:txXfrm>
        <a:off x="10315237" y="753923"/>
        <a:ext cx="1838228" cy="5290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5DFCC-20BD-4645-A336-0835E22FB66C}">
      <dsp:nvSpPr>
        <dsp:cNvPr id="0" name=""/>
        <dsp:cNvSpPr/>
      </dsp:nvSpPr>
      <dsp:spPr>
        <a:xfrm>
          <a:off x="3571187" y="0"/>
          <a:ext cx="7051618" cy="443841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10C52B-A5E0-4285-817B-60B9274E73B6}">
      <dsp:nvSpPr>
        <dsp:cNvPr id="0" name=""/>
        <dsp:cNvSpPr/>
      </dsp:nvSpPr>
      <dsp:spPr>
        <a:xfrm>
          <a:off x="4245756" y="3300408"/>
          <a:ext cx="163333" cy="1633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AEFCD2-075C-418A-80B1-2F4D7F9B8C03}">
      <dsp:nvSpPr>
        <dsp:cNvPr id="0" name=""/>
        <dsp:cNvSpPr/>
      </dsp:nvSpPr>
      <dsp:spPr>
        <a:xfrm>
          <a:off x="4327422" y="3382075"/>
          <a:ext cx="930292" cy="1056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4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Cambria" panose="02040503050406030204" pitchFamily="18" charset="0"/>
            </a:rPr>
            <a:t>Szkolenie wstępne</a:t>
          </a:r>
        </a:p>
      </dsp:txBody>
      <dsp:txXfrm>
        <a:off x="4327422" y="3382075"/>
        <a:ext cx="930292" cy="1056343"/>
      </dsp:txXfrm>
    </dsp:sp>
    <dsp:sp modelId="{5EA6698E-D899-438C-AF14-171166BB2960}">
      <dsp:nvSpPr>
        <dsp:cNvPr id="0" name=""/>
        <dsp:cNvSpPr/>
      </dsp:nvSpPr>
      <dsp:spPr>
        <a:xfrm>
          <a:off x="5129889" y="2450894"/>
          <a:ext cx="255652" cy="255652"/>
        </a:xfrm>
        <a:prstGeom prst="ellipse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8DCA9-39A7-43BA-994E-CEE5B19C0A6B}">
      <dsp:nvSpPr>
        <dsp:cNvPr id="0" name=""/>
        <dsp:cNvSpPr/>
      </dsp:nvSpPr>
      <dsp:spPr>
        <a:xfrm>
          <a:off x="5257715" y="2578721"/>
          <a:ext cx="1178844" cy="1859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6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>
              <a:latin typeface="Cambria" panose="02040503050406030204" pitchFamily="18" charset="0"/>
            </a:rPr>
            <a:t>Dostęp </a:t>
          </a:r>
          <a:r>
            <a:rPr lang="pl-PL" sz="1600" kern="1200" dirty="0">
              <a:latin typeface="Cambria" panose="02040503050406030204" pitchFamily="18" charset="0"/>
            </a:rPr>
            <a:t>testowy</a:t>
          </a:r>
        </a:p>
      </dsp:txBody>
      <dsp:txXfrm>
        <a:off x="5257715" y="2578721"/>
        <a:ext cx="1178844" cy="1859697"/>
      </dsp:txXfrm>
    </dsp:sp>
    <dsp:sp modelId="{832CAA37-2704-4C9C-8899-E3ED2193EFAC}">
      <dsp:nvSpPr>
        <dsp:cNvPr id="0" name=""/>
        <dsp:cNvSpPr/>
      </dsp:nvSpPr>
      <dsp:spPr>
        <a:xfrm>
          <a:off x="6266124" y="1773592"/>
          <a:ext cx="340870" cy="340870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6B4075-3783-4E07-AAB1-F637305B6E32}">
      <dsp:nvSpPr>
        <dsp:cNvPr id="0" name=""/>
        <dsp:cNvSpPr/>
      </dsp:nvSpPr>
      <dsp:spPr>
        <a:xfrm>
          <a:off x="6436559" y="1944027"/>
          <a:ext cx="1370583" cy="2494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62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Cambria" panose="02040503050406030204" pitchFamily="18" charset="0"/>
            </a:rPr>
            <a:t>Umowa licencyjna</a:t>
          </a:r>
        </a:p>
      </dsp:txBody>
      <dsp:txXfrm>
        <a:off x="6436559" y="1944027"/>
        <a:ext cx="1370583" cy="2494391"/>
      </dsp:txXfrm>
    </dsp:sp>
    <dsp:sp modelId="{050AA396-28B4-40B6-8694-55E907DC1763}">
      <dsp:nvSpPr>
        <dsp:cNvPr id="0" name=""/>
        <dsp:cNvSpPr/>
      </dsp:nvSpPr>
      <dsp:spPr>
        <a:xfrm>
          <a:off x="7586997" y="1244532"/>
          <a:ext cx="440291" cy="440291"/>
        </a:xfrm>
        <a:prstGeom prst="ellipse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5D9FFF-1039-47AC-9826-3488C2E4DE34}">
      <dsp:nvSpPr>
        <dsp:cNvPr id="0" name=""/>
        <dsp:cNvSpPr/>
      </dsp:nvSpPr>
      <dsp:spPr>
        <a:xfrm>
          <a:off x="7807143" y="1464678"/>
          <a:ext cx="1420294" cy="2973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30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Cambria" panose="02040503050406030204" pitchFamily="18" charset="0"/>
            </a:rPr>
            <a:t>Asysta wdrożeniowa</a:t>
          </a:r>
        </a:p>
      </dsp:txBody>
      <dsp:txXfrm>
        <a:off x="7807143" y="1464678"/>
        <a:ext cx="1420294" cy="2973740"/>
      </dsp:txXfrm>
    </dsp:sp>
    <dsp:sp modelId="{61A01145-EB2C-4CFA-A430-50E468EB3A93}">
      <dsp:nvSpPr>
        <dsp:cNvPr id="0" name=""/>
        <dsp:cNvSpPr/>
      </dsp:nvSpPr>
      <dsp:spPr>
        <a:xfrm>
          <a:off x="8946929" y="891234"/>
          <a:ext cx="561016" cy="561016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EA6E00-D331-4450-9993-FEFFA37FB9CF}">
      <dsp:nvSpPr>
        <dsp:cNvPr id="0" name=""/>
        <dsp:cNvSpPr/>
      </dsp:nvSpPr>
      <dsp:spPr>
        <a:xfrm>
          <a:off x="9227437" y="1171742"/>
          <a:ext cx="1420294" cy="3266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27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err="1">
              <a:latin typeface="Cambria" panose="02040503050406030204" pitchFamily="18" charset="0"/>
            </a:rPr>
            <a:t>Helpdesk</a:t>
          </a:r>
          <a:endParaRPr lang="pl-PL" sz="1600" kern="1200" dirty="0">
            <a:latin typeface="Cambria" panose="02040503050406030204" pitchFamily="18" charset="0"/>
          </a:endParaRPr>
        </a:p>
      </dsp:txBody>
      <dsp:txXfrm>
        <a:off x="9227437" y="1171742"/>
        <a:ext cx="1420294" cy="3266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3AFD8-5B3E-4786-A670-D5BB8BEEEC42}" type="datetimeFigureOut">
              <a:rPr lang="pl-PL" smtClean="0"/>
              <a:t>07.06.2019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7AD14-7058-480A-A2AB-91A388F157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7190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0E975-EF84-4EB8-9071-25BA86C425A7}" type="datetimeFigureOut">
              <a:rPr lang="pl-PL" smtClean="0"/>
              <a:t>07.06.2019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2D133-2914-40B3-A38F-3001BFF7A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91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2D133-2914-40B3-A38F-3001BFF7AFC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034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2D133-2914-40B3-A38F-3001BFF7AFC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333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2D133-2914-40B3-A38F-3001BFF7AFC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35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2D133-2914-40B3-A38F-3001BFF7AFCD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181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2D133-2914-40B3-A38F-3001BFF7AFCD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275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2D133-2914-40B3-A38F-3001BFF7AFCD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388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2D133-2914-40B3-A38F-3001BFF7AFCD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362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2D133-2914-40B3-A38F-3001BFF7AFCD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54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2D133-2914-40B3-A38F-3001BFF7AFC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872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2D133-2914-40B3-A38F-3001BFF7AFC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019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2D133-2914-40B3-A38F-3001BFF7AFC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8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2D133-2914-40B3-A38F-3001BFF7AFC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4568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2D133-2914-40B3-A38F-3001BFF7AFC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517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2D133-2914-40B3-A38F-3001BFF7AFC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766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2D133-2914-40B3-A38F-3001BFF7AFC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300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2D133-2914-40B3-A38F-3001BFF7AFCD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95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429D-FC9A-48F6-A46C-77B591C86EEE}" type="datetime1">
              <a:rPr lang="pl-PL" smtClean="0"/>
              <a:t>07.06.2019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Projekt nr DIALOG 0014/2016 pt. InnCOM_PULS - instrumenty optymalizacji procesów komercjalizacji, kreowania innowacji, doskonalenia dialogu oraz wzrostu efektywności współpracy między nauką i gospodarką w ramach programu DIALOG Ministra Nauki i Szkolnictwa Wyższego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354-9EEB-4BD0-9E32-3BE65ECD2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4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EC07-9F42-464B-B92F-5A4F317FEA77}" type="datetime1">
              <a:rPr lang="pl-PL" smtClean="0"/>
              <a:t>07.06.2019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Projekt nr DIALOG 0014/2016 pt. InnCOM_PULS - instrumenty optymalizacji procesów komercjalizacji, kreowania innowacji, doskonalenia dialogu oraz wzrostu efektywności współpracy między nauką i gospodarką w ramach programu DIALOG Ministra Nauki i Szkolnictwa Wyższego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354-9EEB-4BD0-9E32-3BE65ECD2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53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5A0C-C821-4AB4-A3AB-CBB3C272CD5E}" type="datetime1">
              <a:rPr lang="pl-PL" smtClean="0"/>
              <a:t>07.06.2019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Projekt nr DIALOG 0014/2016 pt. InnCOM_PULS - instrumenty optymalizacji procesów komercjalizacji, kreowania innowacji, doskonalenia dialogu oraz wzrostu efektywności współpracy między nauką i gospodarką w ramach programu DIALOG Ministra Nauki i Szkolnictwa Wyższego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354-9EEB-4BD0-9E32-3BE65ECD2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4F6E-10A8-48B5-A1AB-B9C83CD12BE7}" type="datetime1">
              <a:rPr lang="pl-PL" smtClean="0"/>
              <a:t>07.06.2019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Projekt nr DIALOG 0014/2016 pt. InnCOM_PULS - instrumenty optymalizacji procesów komercjalizacji, kreowania innowacji, doskonalenia dialogu oraz wzrostu efektywności współpracy między nauką i gospodarką w ramach programu DIALOG Ministra Nauki i Szkolnictwa Wyższego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354-9EEB-4BD0-9E32-3BE65ECD2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8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2717-F873-498D-9A9A-355FB29527E5}" type="datetime1">
              <a:rPr lang="pl-PL" smtClean="0"/>
              <a:t>07.06.2019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Projekt nr DIALOG 0014/2016 pt. InnCOM_PULS - instrumenty optymalizacji procesów komercjalizacji, kreowania innowacji, doskonalenia dialogu oraz wzrostu efektywności współpracy między nauką i gospodarką w ramach programu DIALOG Ministra Nauki i Szkolnictwa Wyższego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354-9EEB-4BD0-9E32-3BE65ECD2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058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3825-D0E0-462B-9442-ABF212792C2A}" type="datetime1">
              <a:rPr lang="pl-PL" smtClean="0"/>
              <a:t>07.06.2019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Projekt nr DIALOG 0014/2016 pt. InnCOM_PULS - instrumenty optymalizacji procesów komercjalizacji, kreowania innowacji, doskonalenia dialogu oraz wzrostu efektywności współpracy między nauką i gospodarką w ramach programu DIALOG Ministra Nauki i Szkolnictwa Wyższego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354-9EEB-4BD0-9E32-3BE65ECD2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62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14E2-6479-4A4D-BE29-259CF66FA8C4}" type="datetime1">
              <a:rPr lang="pl-PL" smtClean="0"/>
              <a:t>07.06.2019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Projekt nr DIALOG 0014/2016 pt. InnCOM_PULS - instrumenty optymalizacji procesów komercjalizacji, kreowania innowacji, doskonalenia dialogu oraz wzrostu efektywności współpracy między nauką i gospodarką w ramach programu DIALOG Ministra Nauki i Szkolnictwa Wyższego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354-9EEB-4BD0-9E32-3BE65ECD2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52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D655-B909-4CE5-B0F7-7DFEC6A60832}" type="datetime1">
              <a:rPr lang="pl-PL" smtClean="0"/>
              <a:t>07.06.2019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Projekt nr DIALOG 0014/2016 pt. InnCOM_PULS - instrumenty optymalizacji procesów komercjalizacji, kreowania innowacji, doskonalenia dialogu oraz wzrostu efektywności współpracy między nauką i gospodarką w ramach programu DIALOG Ministra Nauki i Szkolnictwa Wyższego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354-9EEB-4BD0-9E32-3BE65ECD2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71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D086-8601-48D4-A31A-083AF7B3D81B}" type="datetime1">
              <a:rPr lang="pl-PL" smtClean="0"/>
              <a:t>07.06.2019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Projekt nr DIALOG 0014/2016 pt. InnCOM_PULS - instrumenty optymalizacji procesów komercjalizacji, kreowania innowacji, doskonalenia dialogu oraz wzrostu efektywności współpracy między nauką i gospodarką w ramach programu DIALOG Ministra Nauki i Szkolnictwa Wyższego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354-9EEB-4BD0-9E32-3BE65ECD2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45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7C1F-96AE-4549-9899-41A1EF5EC338}" type="datetime1">
              <a:rPr lang="pl-PL" smtClean="0"/>
              <a:t>07.06.2019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Projekt nr DIALOG 0014/2016 pt. InnCOM_PULS - instrumenty optymalizacji procesów komercjalizacji, kreowania innowacji, doskonalenia dialogu oraz wzrostu efektywności współpracy między nauką i gospodarką w ramach programu DIALOG Ministra Nauki i Szkolnictwa Wyższego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354-9EEB-4BD0-9E32-3BE65ECD2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54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6E81-24D7-4A0A-A89B-512111D8364D}" type="datetime1">
              <a:rPr lang="pl-PL" smtClean="0"/>
              <a:t>07.06.2019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Projekt nr DIALOG 0014/2016 pt. InnCOM_PULS - instrumenty optymalizacji procesów komercjalizacji, kreowania innowacji, doskonalenia dialogu oraz wzrostu efektywności współpracy między nauką i gospodarką w ramach programu DIALOG Ministra Nauki i Szkolnictwa Wyższego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354-9EEB-4BD0-9E32-3BE65ECD2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16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4921C-395B-40F1-B4A5-F2D129094922}" type="datetime1">
              <a:rPr lang="pl-PL" smtClean="0"/>
              <a:t>07.06.2019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Projekt nr DIALOG 0014/2016 pt. InnCOM_PULS - instrumenty optymalizacji procesów komercjalizacji, kreowania innowacji, doskonalenia dialogu oraz wzrostu efektywności współpracy między nauką i gospodarką w ramach programu DIALOG Ministra Nauki i Szkolnictwa Wyższego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BE354-9EEB-4BD0-9E32-3BE65ECD2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331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2.jpeg"/><Relationship Id="rId7" Type="http://schemas.openxmlformats.org/officeDocument/2006/relationships/diagramData" Target="../diagrams/data8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diagramDrawing" Target="../diagrams/drawing8.xml"/><Relationship Id="rId5" Type="http://schemas.openxmlformats.org/officeDocument/2006/relationships/image" Target="../media/image1.png"/><Relationship Id="rId10" Type="http://schemas.openxmlformats.org/officeDocument/2006/relationships/diagramColors" Target="../diagrams/colors8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1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2.jpe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diagramDrawing" Target="../diagrams/drawing1.xml"/><Relationship Id="rId5" Type="http://schemas.openxmlformats.org/officeDocument/2006/relationships/image" Target="../media/image1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image" Target="../media/image2.jpeg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diagramDrawing" Target="../diagrams/drawing3.xml"/><Relationship Id="rId5" Type="http://schemas.openxmlformats.org/officeDocument/2006/relationships/image" Target="../media/image1.png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image" Target="../media/image2.jpeg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diagramDrawing" Target="../diagrams/drawing5.xml"/><Relationship Id="rId5" Type="http://schemas.openxmlformats.org/officeDocument/2006/relationships/image" Target="../media/image1.png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2.jpeg"/><Relationship Id="rId7" Type="http://schemas.openxmlformats.org/officeDocument/2006/relationships/diagramData" Target="../diagrams/data7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diagramDrawing" Target="../diagrams/drawing7.xml"/><Relationship Id="rId5" Type="http://schemas.openxmlformats.org/officeDocument/2006/relationships/image" Target="../media/image1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.png"/><Relationship Id="rId5" Type="http://schemas.openxmlformats.org/officeDocument/2006/relationships/image" Target="../media/image7.jpe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7443" y="1015784"/>
            <a:ext cx="12037076" cy="2758548"/>
          </a:xfrm>
        </p:spPr>
        <p:txBody>
          <a:bodyPr>
            <a:noAutofit/>
          </a:bodyPr>
          <a:lstStyle/>
          <a:p>
            <a:r>
              <a:rPr lang="pl-PL" sz="2800" b="1" dirty="0">
                <a:latin typeface="Cambria" panose="02040503050406030204" pitchFamily="18" charset="0"/>
              </a:rPr>
              <a:t>Funkcjonalność aplikacji </a:t>
            </a:r>
            <a:br>
              <a:rPr lang="pl-PL" sz="2800" b="1" dirty="0">
                <a:latin typeface="Cambria" panose="02040503050406030204" pitchFamily="18" charset="0"/>
              </a:rPr>
            </a:br>
            <a:r>
              <a:rPr lang="pl-PL" sz="2800" b="1" dirty="0">
                <a:latin typeface="Cambria" panose="02040503050406030204" pitchFamily="18" charset="0"/>
              </a:rPr>
              <a:t/>
            </a:r>
            <a:br>
              <a:rPr lang="pl-PL" sz="2800" b="1" dirty="0">
                <a:latin typeface="Cambria" panose="02040503050406030204" pitchFamily="18" charset="0"/>
              </a:rPr>
            </a:br>
            <a:r>
              <a:rPr lang="pl-PL" sz="2800" b="1" dirty="0">
                <a:latin typeface="Cambria" panose="02040503050406030204" pitchFamily="18" charset="0"/>
              </a:rPr>
              <a:t/>
            </a:r>
            <a:br>
              <a:rPr lang="pl-PL" sz="2800" b="1" dirty="0">
                <a:latin typeface="Cambria" panose="02040503050406030204" pitchFamily="18" charset="0"/>
              </a:rPr>
            </a:br>
            <a:r>
              <a:rPr lang="pl-PL" sz="2800" b="1" dirty="0">
                <a:latin typeface="Cambria" panose="02040503050406030204" pitchFamily="18" charset="0"/>
              </a:rPr>
              <a:t/>
            </a:r>
            <a:br>
              <a:rPr lang="pl-PL" sz="2800" b="1" dirty="0">
                <a:latin typeface="Cambria" panose="02040503050406030204" pitchFamily="18" charset="0"/>
              </a:rPr>
            </a:br>
            <a:r>
              <a:rPr lang="pl-PL" sz="2800" b="1" dirty="0">
                <a:latin typeface="Cambria" panose="02040503050406030204" pitchFamily="18" charset="0"/>
              </a:rPr>
              <a:t/>
            </a:r>
            <a:br>
              <a:rPr lang="pl-PL" sz="2800" b="1" dirty="0">
                <a:latin typeface="Cambria" panose="02040503050406030204" pitchFamily="18" charset="0"/>
              </a:rPr>
            </a:br>
            <a:r>
              <a:rPr lang="pl-PL" sz="2800" b="1" dirty="0">
                <a:latin typeface="Cambria" panose="02040503050406030204" pitchFamily="18" charset="0"/>
              </a:rPr>
              <a:t>narzędzia do zarządzania operacyjnego własnością intelektualną i procesami komercjalizacji w ctt</a:t>
            </a:r>
            <a:endParaRPr lang="pl-PL" sz="2800" b="1" i="1" dirty="0">
              <a:latin typeface="Cambria" panose="02040503050406030204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376428" y="4194106"/>
            <a:ext cx="5439104" cy="1224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latin typeface="Cambria" panose="02040503050406030204" pitchFamily="18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pl-PL" sz="2000" b="1" i="1" dirty="0" smtClean="0"/>
              <a:t>Autorzy</a:t>
            </a:r>
          </a:p>
          <a:p>
            <a:r>
              <a:rPr lang="pl-PL" sz="2000" b="1" i="1" dirty="0" smtClean="0"/>
              <a:t>Jacek </a:t>
            </a:r>
            <a:r>
              <a:rPr lang="pl-PL" sz="2000" b="1" i="1" dirty="0"/>
              <a:t>Wawrzynowicz</a:t>
            </a:r>
          </a:p>
          <a:p>
            <a:r>
              <a:rPr lang="pl-PL" sz="2000" b="1" i="1" dirty="0" smtClean="0"/>
              <a:t>Piotr Sajna</a:t>
            </a:r>
            <a:endParaRPr lang="pl-PL" sz="2000" b="1" i="1" dirty="0"/>
          </a:p>
          <a:p>
            <a:r>
              <a:rPr lang="pl-PL" sz="2000" b="1" i="1" dirty="0"/>
              <a:t>Centrum Innowacji i Transferu Technologii</a:t>
            </a:r>
          </a:p>
          <a:p>
            <a:r>
              <a:rPr lang="pl-PL" sz="2000" b="1" i="1" dirty="0"/>
              <a:t>Uniwersytetu Przyrodniczego w Poznaniu</a:t>
            </a:r>
          </a:p>
        </p:txBody>
      </p:sp>
      <p:pic>
        <p:nvPicPr>
          <p:cNvPr id="15" name="Obraz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10" y="6337232"/>
            <a:ext cx="1436009" cy="41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az 17" descr="logo dialo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" y="66393"/>
            <a:ext cx="1917663" cy="84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az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175" y="66393"/>
            <a:ext cx="2475298" cy="61657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74" y="18731"/>
            <a:ext cx="4434849" cy="661417"/>
          </a:xfrm>
          <a:prstGeom prst="rect">
            <a:avLst/>
          </a:prstGeom>
        </p:spPr>
      </p:pic>
      <p:pic>
        <p:nvPicPr>
          <p:cNvPr id="1026" name="Picture 2" descr="http://skylark.up.poznan.pl/sites/default/files/dokumenty/Logo%20polskojezycz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" y="6042771"/>
            <a:ext cx="132811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1202" y="1559233"/>
            <a:ext cx="6829557" cy="128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logo dia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" y="75006"/>
            <a:ext cx="1917663" cy="84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175" y="66393"/>
            <a:ext cx="2475298" cy="61657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20565" y="544360"/>
            <a:ext cx="11529848" cy="892121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latin typeface="Cambria" panose="02040503050406030204" pitchFamily="18" charset="0"/>
              </a:rPr>
              <a:t>Przykładowe </a:t>
            </a:r>
            <a:r>
              <a:rPr lang="pl-PL" sz="2800" b="1" dirty="0">
                <a:latin typeface="Cambria" panose="02040503050406030204" pitchFamily="18" charset="0"/>
              </a:rPr>
              <a:t>raporty</a:t>
            </a:r>
            <a:endParaRPr lang="pl-PL" sz="3200" b="1" dirty="0">
              <a:latin typeface="Cambria" panose="02040503050406030204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586641" y="6373792"/>
            <a:ext cx="8997696" cy="365125"/>
          </a:xfrm>
        </p:spPr>
        <p:txBody>
          <a:bodyPr/>
          <a:lstStyle/>
          <a:p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Projekt nr 0014/DLG/2016/10</a:t>
            </a:r>
            <a:r>
              <a:rPr lang="pl-PL" sz="11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pt. </a:t>
            </a:r>
            <a:r>
              <a:rPr lang="pl-PL" sz="1100" i="1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InnCOM_PULS - instrumenty optymalizacji procesów komercjalizacji, kreowania innowacji, doskonalenia dialogu oraz wzrostu efektywności współpracy między nauką i gospodarką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w ramach programu DIALOG Ministra Nauki i Szkolnictwa Wyższego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10" y="6337232"/>
            <a:ext cx="1436009" cy="4130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Łącznik prosty 2"/>
          <p:cNvCxnSpPr/>
          <p:nvPr/>
        </p:nvCxnSpPr>
        <p:spPr>
          <a:xfrm>
            <a:off x="-60002" y="1324595"/>
            <a:ext cx="12312000" cy="3521"/>
          </a:xfrm>
          <a:prstGeom prst="line">
            <a:avLst/>
          </a:prstGeom>
          <a:ln w="50800" cmpd="tri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Logo polskojezyczne_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" y="6101659"/>
            <a:ext cx="1321724" cy="726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B5FB2CE1-6BE1-4BD8-AB8A-669B606E1869}"/>
              </a:ext>
            </a:extLst>
          </p:cNvPr>
          <p:cNvSpPr/>
          <p:nvPr/>
        </p:nvSpPr>
        <p:spPr>
          <a:xfrm>
            <a:off x="-16383" y="1351360"/>
            <a:ext cx="12192000" cy="47235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556" y="1340020"/>
            <a:ext cx="11728121" cy="46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6959" y="14391"/>
            <a:ext cx="362641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logo dia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" y="75006"/>
            <a:ext cx="1917663" cy="84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175" y="66393"/>
            <a:ext cx="2475298" cy="61657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20565" y="544360"/>
            <a:ext cx="11529848" cy="892121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latin typeface="Cambria" panose="02040503050406030204" pitchFamily="18" charset="0"/>
              </a:rPr>
              <a:t>Przykładowe </a:t>
            </a:r>
            <a:r>
              <a:rPr lang="pl-PL" sz="2800" b="1" dirty="0">
                <a:latin typeface="Cambria" panose="02040503050406030204" pitchFamily="18" charset="0"/>
              </a:rPr>
              <a:t>raporty</a:t>
            </a:r>
            <a:endParaRPr lang="pl-PL" sz="3200" b="1" dirty="0">
              <a:latin typeface="Cambria" panose="02040503050406030204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586641" y="6373792"/>
            <a:ext cx="8997696" cy="365125"/>
          </a:xfrm>
        </p:spPr>
        <p:txBody>
          <a:bodyPr/>
          <a:lstStyle/>
          <a:p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Projekt nr 0014/DLG/2016/10</a:t>
            </a:r>
            <a:r>
              <a:rPr lang="pl-PL" sz="11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pt. </a:t>
            </a:r>
            <a:r>
              <a:rPr lang="pl-PL" sz="1100" i="1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InnCOM_PULS - instrumenty optymalizacji procesów komercjalizacji, kreowania innowacji, doskonalenia dialogu oraz wzrostu efektywności współpracy między nauką i gospodarką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w ramach programu DIALOG Ministra Nauki i Szkolnictwa Wyższego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10" y="6337232"/>
            <a:ext cx="1436009" cy="4130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Łącznik prosty 2"/>
          <p:cNvCxnSpPr/>
          <p:nvPr/>
        </p:nvCxnSpPr>
        <p:spPr>
          <a:xfrm>
            <a:off x="-60002" y="1324595"/>
            <a:ext cx="12312000" cy="3521"/>
          </a:xfrm>
          <a:prstGeom prst="line">
            <a:avLst/>
          </a:prstGeom>
          <a:ln w="50800" cmpd="tri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Logo polskojezyczne_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" y="6101659"/>
            <a:ext cx="1321724" cy="726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B5FB2CE1-6BE1-4BD8-AB8A-669B606E1869}"/>
              </a:ext>
            </a:extLst>
          </p:cNvPr>
          <p:cNvSpPr/>
          <p:nvPr/>
        </p:nvSpPr>
        <p:spPr>
          <a:xfrm>
            <a:off x="-16383" y="1351360"/>
            <a:ext cx="12192000" cy="47235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565" y="1423981"/>
            <a:ext cx="11249052" cy="4622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6959" y="14391"/>
            <a:ext cx="362641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logo dia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" y="75006"/>
            <a:ext cx="1917663" cy="84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175" y="66393"/>
            <a:ext cx="2475298" cy="61657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20565" y="544360"/>
            <a:ext cx="11529848" cy="892121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latin typeface="Cambria" panose="02040503050406030204" pitchFamily="18" charset="0"/>
              </a:rPr>
              <a:t>Statystyki</a:t>
            </a:r>
            <a:endParaRPr lang="pl-PL" sz="3200" b="1" dirty="0">
              <a:latin typeface="Cambria" panose="02040503050406030204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586641" y="6373792"/>
            <a:ext cx="8997696" cy="365125"/>
          </a:xfrm>
        </p:spPr>
        <p:txBody>
          <a:bodyPr/>
          <a:lstStyle/>
          <a:p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Projekt nr 0014/DLG/2016/10</a:t>
            </a:r>
            <a:r>
              <a:rPr lang="pl-PL" sz="11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pt. </a:t>
            </a:r>
            <a:r>
              <a:rPr lang="pl-PL" sz="1100" i="1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InnCOM_PULS - instrumenty optymalizacji procesów komercjalizacji, kreowania innowacji, doskonalenia dialogu oraz wzrostu efektywności współpracy między nauką i gospodarką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w ramach programu DIALOG Ministra Nauki i Szkolnictwa Wyższego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10" y="6337232"/>
            <a:ext cx="1436009" cy="4130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Łącznik prosty 2"/>
          <p:cNvCxnSpPr/>
          <p:nvPr/>
        </p:nvCxnSpPr>
        <p:spPr>
          <a:xfrm>
            <a:off x="-60002" y="1324595"/>
            <a:ext cx="12312000" cy="3521"/>
          </a:xfrm>
          <a:prstGeom prst="line">
            <a:avLst/>
          </a:prstGeom>
          <a:ln w="50800" cmpd="tri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Logo polskojezyczne_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" y="6101659"/>
            <a:ext cx="1321724" cy="726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B5FB2CE1-6BE1-4BD8-AB8A-669B606E1869}"/>
              </a:ext>
            </a:extLst>
          </p:cNvPr>
          <p:cNvSpPr/>
          <p:nvPr/>
        </p:nvSpPr>
        <p:spPr>
          <a:xfrm>
            <a:off x="-16383" y="1351360"/>
            <a:ext cx="12192000" cy="47235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18" y="1467299"/>
            <a:ext cx="12070101" cy="4246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6959" y="14391"/>
            <a:ext cx="362641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9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logo dia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" y="75006"/>
            <a:ext cx="1917663" cy="84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175" y="66393"/>
            <a:ext cx="2475298" cy="61657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20565" y="544360"/>
            <a:ext cx="11529848" cy="892121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latin typeface="Cambria" panose="02040503050406030204" pitchFamily="18" charset="0"/>
              </a:rPr>
              <a:t>Przykładowe statystyki</a:t>
            </a:r>
            <a:endParaRPr lang="pl-PL" sz="3200" b="1" dirty="0">
              <a:latin typeface="Cambria" panose="02040503050406030204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586641" y="6373792"/>
            <a:ext cx="8997696" cy="365125"/>
          </a:xfrm>
        </p:spPr>
        <p:txBody>
          <a:bodyPr/>
          <a:lstStyle/>
          <a:p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Projekt nr 0014/DLG/2016/10</a:t>
            </a:r>
            <a:r>
              <a:rPr lang="pl-PL" sz="11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pt. </a:t>
            </a:r>
            <a:r>
              <a:rPr lang="pl-PL" sz="1100" i="1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InnCOM_PULS - instrumenty optymalizacji procesów komercjalizacji, kreowania innowacji, doskonalenia dialogu oraz wzrostu efektywności współpracy między nauką i gospodarką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w ramach programu DIALOG Ministra Nauki i Szkolnictwa Wyższego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10" y="6337232"/>
            <a:ext cx="1436009" cy="4130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Łącznik prosty 2"/>
          <p:cNvCxnSpPr/>
          <p:nvPr/>
        </p:nvCxnSpPr>
        <p:spPr>
          <a:xfrm>
            <a:off x="-60002" y="1324595"/>
            <a:ext cx="12312000" cy="3521"/>
          </a:xfrm>
          <a:prstGeom prst="line">
            <a:avLst/>
          </a:prstGeom>
          <a:ln w="50800" cmpd="tri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Logo polskojezyczne_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" y="6101659"/>
            <a:ext cx="1321724" cy="726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B5FB2CE1-6BE1-4BD8-AB8A-669B606E1869}"/>
              </a:ext>
            </a:extLst>
          </p:cNvPr>
          <p:cNvSpPr/>
          <p:nvPr/>
        </p:nvSpPr>
        <p:spPr>
          <a:xfrm>
            <a:off x="-16383" y="1351360"/>
            <a:ext cx="12192000" cy="47235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5" y="1627013"/>
            <a:ext cx="12156317" cy="4332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6959" y="14391"/>
            <a:ext cx="362641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logo dia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" y="75006"/>
            <a:ext cx="1917663" cy="84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175" y="66393"/>
            <a:ext cx="2475298" cy="61657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20565" y="544360"/>
            <a:ext cx="11529848" cy="892121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latin typeface="Cambria" panose="02040503050406030204" pitchFamily="18" charset="0"/>
              </a:rPr>
              <a:t>Przykładowe statystyki</a:t>
            </a:r>
            <a:endParaRPr lang="pl-PL" sz="3200" b="1" dirty="0">
              <a:latin typeface="Cambria" panose="02040503050406030204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586641" y="6373792"/>
            <a:ext cx="8997696" cy="365125"/>
          </a:xfrm>
        </p:spPr>
        <p:txBody>
          <a:bodyPr/>
          <a:lstStyle/>
          <a:p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Projekt nr 0014/DLG/2016/10</a:t>
            </a:r>
            <a:r>
              <a:rPr lang="pl-PL" sz="11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pt. </a:t>
            </a:r>
            <a:r>
              <a:rPr lang="pl-PL" sz="1100" i="1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InnCOM_PULS - instrumenty optymalizacji procesów komercjalizacji, kreowania innowacji, doskonalenia dialogu oraz wzrostu efektywności współpracy między nauką i gospodarką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w ramach programu DIALOG Ministra Nauki i Szkolnictwa Wyższego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10" y="6337232"/>
            <a:ext cx="1436009" cy="4130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Łącznik prosty 2"/>
          <p:cNvCxnSpPr/>
          <p:nvPr/>
        </p:nvCxnSpPr>
        <p:spPr>
          <a:xfrm>
            <a:off x="0" y="1324595"/>
            <a:ext cx="12251998" cy="3521"/>
          </a:xfrm>
          <a:prstGeom prst="line">
            <a:avLst/>
          </a:prstGeom>
          <a:ln w="50800" cmpd="tri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Logo polskojezyczne_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" y="6101659"/>
            <a:ext cx="1321724" cy="726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B5FB2CE1-6BE1-4BD8-AB8A-669B606E1869}"/>
              </a:ext>
            </a:extLst>
          </p:cNvPr>
          <p:cNvSpPr/>
          <p:nvPr/>
        </p:nvSpPr>
        <p:spPr>
          <a:xfrm>
            <a:off x="-16383" y="1351360"/>
            <a:ext cx="12192000" cy="47235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837" y="1390611"/>
            <a:ext cx="11889698" cy="4632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6959" y="14391"/>
            <a:ext cx="362641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5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logo dia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" y="75006"/>
            <a:ext cx="1917663" cy="84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175" y="66393"/>
            <a:ext cx="2475298" cy="61657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31074" y="680148"/>
            <a:ext cx="11529848" cy="892121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latin typeface="Cambria" panose="02040503050406030204" pitchFamily="18" charset="0"/>
              </a:rPr>
              <a:t>Wdrożenie</a:t>
            </a:r>
            <a:endParaRPr lang="pl-PL" sz="3200" b="1" dirty="0">
              <a:latin typeface="Cambria" panose="02040503050406030204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586641" y="6373792"/>
            <a:ext cx="8997696" cy="365125"/>
          </a:xfrm>
        </p:spPr>
        <p:txBody>
          <a:bodyPr/>
          <a:lstStyle/>
          <a:p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Projekt nr 0014/DLG/2016/10</a:t>
            </a:r>
            <a:r>
              <a:rPr lang="pl-PL" sz="11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pt. </a:t>
            </a:r>
            <a:r>
              <a:rPr lang="pl-PL" sz="1100" i="1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InnCOM_PULS - instrumenty optymalizacji procesów komercjalizacji, kreowania innowacji, doskonalenia dialogu oraz wzrostu efektywności współpracy między nauką i gospodarką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w ramach programu DIALOG Ministra Nauki i Szkolnictwa Wyższego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10" y="6337232"/>
            <a:ext cx="1436009" cy="4130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Łącznik prosty 2"/>
          <p:cNvCxnSpPr/>
          <p:nvPr/>
        </p:nvCxnSpPr>
        <p:spPr>
          <a:xfrm>
            <a:off x="0" y="1492591"/>
            <a:ext cx="12192000" cy="3521"/>
          </a:xfrm>
          <a:prstGeom prst="line">
            <a:avLst/>
          </a:prstGeom>
          <a:ln w="50800" cmpd="tri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Logo polskojezyczne_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" y="6101659"/>
            <a:ext cx="1321724" cy="7269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Diagram 19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val="1321353631"/>
              </p:ext>
            </p:extLst>
          </p:nvPr>
        </p:nvGraphicFramePr>
        <p:xfrm>
          <a:off x="-630936" y="1508356"/>
          <a:ext cx="14218919" cy="4438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Obraz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6959" y="14391"/>
            <a:ext cx="362641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1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945DFCC-20BD-4645-A336-0835E22FB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graphicEl>
                                              <a:dgm id="{D945DFCC-20BD-4645-A336-0835E22FB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graphicEl>
                                              <a:dgm id="{D945DFCC-20BD-4645-A336-0835E22FB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>
                                            <p:graphicEl>
                                              <a:dgm id="{D945DFCC-20BD-4645-A336-0835E22FB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B10C52B-A5E0-4285-817B-60B9274E7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graphicEl>
                                              <a:dgm id="{BB10C52B-A5E0-4285-817B-60B9274E7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graphicEl>
                                              <a:dgm id="{BB10C52B-A5E0-4285-817B-60B9274E7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graphicEl>
                                              <a:dgm id="{BB10C52B-A5E0-4285-817B-60B9274E7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1AEFCD2-075C-418A-80B1-2F4D7F9B8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graphicEl>
                                              <a:dgm id="{B1AEFCD2-075C-418A-80B1-2F4D7F9B8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graphicEl>
                                              <a:dgm id="{B1AEFCD2-075C-418A-80B1-2F4D7F9B8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graphicEl>
                                              <a:dgm id="{B1AEFCD2-075C-418A-80B1-2F4D7F9B8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EA6698E-D899-438C-AF14-171166BB2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graphicEl>
                                              <a:dgm id="{5EA6698E-D899-438C-AF14-171166BB2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graphicEl>
                                              <a:dgm id="{5EA6698E-D899-438C-AF14-171166BB2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graphicEl>
                                              <a:dgm id="{5EA6698E-D899-438C-AF14-171166BB2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3D8DCA9-39A7-43BA-994E-CEE5B19C0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>
                                            <p:graphicEl>
                                              <a:dgm id="{B3D8DCA9-39A7-43BA-994E-CEE5B19C0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graphicEl>
                                              <a:dgm id="{B3D8DCA9-39A7-43BA-994E-CEE5B19C0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>
                                            <p:graphicEl>
                                              <a:dgm id="{B3D8DCA9-39A7-43BA-994E-CEE5B19C0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32CAA37-2704-4C9C-8899-E3ED2193E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graphicEl>
                                              <a:dgm id="{832CAA37-2704-4C9C-8899-E3ED2193E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>
                                            <p:graphicEl>
                                              <a:dgm id="{832CAA37-2704-4C9C-8899-E3ED2193E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>
                                            <p:graphicEl>
                                              <a:dgm id="{832CAA37-2704-4C9C-8899-E3ED2193E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06B4075-3783-4E07-AAB1-F637305B6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graphicEl>
                                              <a:dgm id="{E06B4075-3783-4E07-AAB1-F637305B6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graphicEl>
                                              <a:dgm id="{E06B4075-3783-4E07-AAB1-F637305B6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>
                                            <p:graphicEl>
                                              <a:dgm id="{E06B4075-3783-4E07-AAB1-F637305B6E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50AA396-28B4-40B6-8694-55E907DC1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graphicEl>
                                              <a:dgm id="{050AA396-28B4-40B6-8694-55E907DC1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graphicEl>
                                              <a:dgm id="{050AA396-28B4-40B6-8694-55E907DC1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>
                                            <p:graphicEl>
                                              <a:dgm id="{050AA396-28B4-40B6-8694-55E907DC1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75D9FFF-1039-47AC-9826-3488C2E4D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>
                                            <p:graphicEl>
                                              <a:dgm id="{B75D9FFF-1039-47AC-9826-3488C2E4D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graphicEl>
                                              <a:dgm id="{B75D9FFF-1039-47AC-9826-3488C2E4D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>
                                            <p:graphicEl>
                                              <a:dgm id="{B75D9FFF-1039-47AC-9826-3488C2E4D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1A01145-EB2C-4CFA-A430-50E468EB3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>
                                            <p:graphicEl>
                                              <a:dgm id="{61A01145-EB2C-4CFA-A430-50E468EB3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>
                                            <p:graphicEl>
                                              <a:dgm id="{61A01145-EB2C-4CFA-A430-50E468EB3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>
                                            <p:graphicEl>
                                              <a:dgm id="{61A01145-EB2C-4CFA-A430-50E468EB3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FEA6E00-D331-4450-9993-FEFFA37FB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>
                                            <p:graphicEl>
                                              <a:dgm id="{EFEA6E00-D331-4450-9993-FEFFA37FB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>
                                            <p:graphicEl>
                                              <a:dgm id="{EFEA6E00-D331-4450-9993-FEFFA37FB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>
                                            <p:graphicEl>
                                              <a:dgm id="{EFEA6E00-D331-4450-9993-FEFFA37FB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354841" y="3398293"/>
            <a:ext cx="11573301" cy="273084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l-PL" i="1" dirty="0">
                <a:latin typeface="Cambria" panose="02040503050406030204" pitchFamily="18" charset="0"/>
              </a:rPr>
              <a:t>Centrum Innowacji i Transferu Technologii Uniwersytetu Przyrodniczego w Poznaniu </a:t>
            </a:r>
          </a:p>
          <a:p>
            <a:pPr>
              <a:lnSpc>
                <a:spcPct val="120000"/>
              </a:lnSpc>
            </a:pPr>
            <a:r>
              <a:rPr lang="pl-PL" i="1" dirty="0">
                <a:latin typeface="Cambria" panose="02040503050406030204" pitchFamily="18" charset="0"/>
              </a:rPr>
              <a:t>ul. Wojska Polskiego 52 ,60-627 Poznań</a:t>
            </a:r>
          </a:p>
          <a:p>
            <a:pPr>
              <a:lnSpc>
                <a:spcPct val="120000"/>
              </a:lnSpc>
            </a:pPr>
            <a:r>
              <a:rPr lang="pl-PL" i="1" dirty="0">
                <a:latin typeface="Cambria" panose="02040503050406030204" pitchFamily="18" charset="0"/>
              </a:rPr>
              <a:t>tel. (0) 61 846 62 65</a:t>
            </a:r>
          </a:p>
          <a:p>
            <a:pPr>
              <a:lnSpc>
                <a:spcPct val="120000"/>
              </a:lnSpc>
            </a:pPr>
            <a:r>
              <a:rPr lang="pl-PL" i="1" dirty="0">
                <a:latin typeface="Cambria" panose="02040503050406030204" pitchFamily="18" charset="0"/>
              </a:rPr>
              <a:t>tel. +48 571-445-754</a:t>
            </a:r>
          </a:p>
          <a:p>
            <a:pPr>
              <a:lnSpc>
                <a:spcPct val="120000"/>
              </a:lnSpc>
            </a:pPr>
            <a:r>
              <a:rPr lang="pl-PL" i="1" dirty="0">
                <a:latin typeface="Cambria" panose="02040503050406030204" pitchFamily="18" charset="0"/>
              </a:rPr>
              <a:t>email: inncom@up.poznan.pl</a:t>
            </a:r>
          </a:p>
          <a:p>
            <a:pPr>
              <a:lnSpc>
                <a:spcPct val="120000"/>
              </a:lnSpc>
            </a:pPr>
            <a:r>
              <a:rPr lang="pl-PL" i="1" dirty="0">
                <a:latin typeface="Cambria" panose="02040503050406030204" pitchFamily="18" charset="0"/>
              </a:rPr>
              <a:t>www.ciitt.up.poznan.pl</a:t>
            </a:r>
          </a:p>
          <a:p>
            <a:pPr>
              <a:lnSpc>
                <a:spcPct val="120000"/>
              </a:lnSpc>
            </a:pPr>
            <a:r>
              <a:rPr lang="pl-PL" i="1" dirty="0">
                <a:latin typeface="Cambria" panose="02040503050406030204" pitchFamily="18" charset="0"/>
              </a:rPr>
              <a:t>www.inncompuls.up.poznan.pl</a:t>
            </a:r>
          </a:p>
        </p:txBody>
      </p:sp>
      <p:pic>
        <p:nvPicPr>
          <p:cNvPr id="17" name="Obraz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10" y="6337232"/>
            <a:ext cx="1436009" cy="41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az 17" descr="Logo polskojezyczne_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139"/>
            <a:ext cx="1245298" cy="6855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77420" y="1572648"/>
            <a:ext cx="20710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586641" y="6361172"/>
            <a:ext cx="8997696" cy="365125"/>
          </a:xfrm>
        </p:spPr>
        <p:txBody>
          <a:bodyPr/>
          <a:lstStyle/>
          <a:p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Projekt nr 0014/DLG/2016/10</a:t>
            </a:r>
            <a:r>
              <a:rPr lang="pl-PL" sz="11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pt. </a:t>
            </a:r>
            <a:r>
              <a:rPr lang="pl-PL" sz="1100" i="1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InnCOM_PULS - instrumenty optymalizacji procesów komercjalizacji, kreowania innowacji, doskonalenia dialogu oraz wzrostu efektywności współpracy między nauką i gospodarką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w ramach programu DIALOG Ministra Nauki i Szkolnictwa Wyższego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6030" y="4970307"/>
            <a:ext cx="1010480" cy="1010480"/>
          </a:xfrm>
          <a:prstGeom prst="rect">
            <a:avLst/>
          </a:prstGeom>
        </p:spPr>
      </p:pic>
      <p:pic>
        <p:nvPicPr>
          <p:cNvPr id="11" name="Obraz 10" descr="logo dialo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" y="66393"/>
            <a:ext cx="1917663" cy="84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175" y="66393"/>
            <a:ext cx="2475298" cy="61657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6959" y="14391"/>
            <a:ext cx="362641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2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logo dia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" y="75006"/>
            <a:ext cx="1917663" cy="84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175" y="66393"/>
            <a:ext cx="2475298" cy="61657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31074" y="680148"/>
            <a:ext cx="11529848" cy="892121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latin typeface="Cambria" panose="02040503050406030204" pitchFamily="18" charset="0"/>
              </a:rPr>
              <a:t>Główne problemy w zarządzaniu operacyjnym CTT</a:t>
            </a:r>
            <a:endParaRPr lang="pl-PL" sz="3200" b="1" dirty="0">
              <a:latin typeface="Cambria" panose="02040503050406030204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586641" y="6373792"/>
            <a:ext cx="8997696" cy="365125"/>
          </a:xfrm>
        </p:spPr>
        <p:txBody>
          <a:bodyPr/>
          <a:lstStyle/>
          <a:p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Projekt nr 0014/DLG/2016/10</a:t>
            </a:r>
            <a:r>
              <a:rPr lang="pl-PL" sz="11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pt. </a:t>
            </a:r>
            <a:r>
              <a:rPr lang="pl-PL" sz="1100" i="1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InnCOM_PULS - instrumenty optymalizacji procesów komercjalizacji, kreowania innowacji, doskonalenia dialogu oraz wzrostu efektywności współpracy między nauką i gospodarką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w ramach programu DIALOG Ministra Nauki i Szkolnictwa Wyższego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10" y="6337232"/>
            <a:ext cx="1436009" cy="4130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Łącznik prosty 2"/>
          <p:cNvCxnSpPr/>
          <p:nvPr/>
        </p:nvCxnSpPr>
        <p:spPr>
          <a:xfrm>
            <a:off x="0" y="1492591"/>
            <a:ext cx="12192000" cy="3521"/>
          </a:xfrm>
          <a:prstGeom prst="line">
            <a:avLst/>
          </a:prstGeom>
          <a:ln w="50800" cmpd="tri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Logo polskojezyczne_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" y="6101659"/>
            <a:ext cx="1321724" cy="7269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Diagram 19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val="1360107041"/>
              </p:ext>
            </p:extLst>
          </p:nvPr>
        </p:nvGraphicFramePr>
        <p:xfrm>
          <a:off x="623594" y="1572269"/>
          <a:ext cx="5244546" cy="442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val="2390141334"/>
              </p:ext>
            </p:extLst>
          </p:nvPr>
        </p:nvGraphicFramePr>
        <p:xfrm>
          <a:off x="5850914" y="1572269"/>
          <a:ext cx="5244546" cy="442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2" name="Obraz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16959" y="14391"/>
            <a:ext cx="362641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1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2FE315F-65EF-40CE-AA07-0EB3540DA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graphicEl>
                                              <a:dgm id="{B2FE315F-65EF-40CE-AA07-0EB3540DA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graphicEl>
                                              <a:dgm id="{B2FE315F-65EF-40CE-AA07-0EB3540DA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>
                                            <p:graphicEl>
                                              <a:dgm id="{B2FE315F-65EF-40CE-AA07-0EB3540DA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302CFE9-63D7-4518-8B7C-A660A4628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>
                                            <p:graphicEl>
                                              <a:dgm id="{3302CFE9-63D7-4518-8B7C-A660A4628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graphicEl>
                                              <a:dgm id="{3302CFE9-63D7-4518-8B7C-A660A4628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graphicEl>
                                              <a:dgm id="{3302CFE9-63D7-4518-8B7C-A660A4628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3B2A5F1-F028-4BAD-B8FB-F4681D50F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graphicEl>
                                              <a:dgm id="{73B2A5F1-F028-4BAD-B8FB-F4681D50F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graphicEl>
                                              <a:dgm id="{73B2A5F1-F028-4BAD-B8FB-F4681D50F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graphicEl>
                                              <a:dgm id="{73B2A5F1-F028-4BAD-B8FB-F4681D50F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9C411D9-3D4D-41BD-9257-65280B452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>
                                            <p:graphicEl>
                                              <a:dgm id="{29C411D9-3D4D-41BD-9257-65280B452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graphicEl>
                                              <a:dgm id="{29C411D9-3D4D-41BD-9257-65280B452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>
                                            <p:graphicEl>
                                              <a:dgm id="{29C411D9-3D4D-41BD-9257-65280B4522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266AEA4-C35A-47B2-8183-501179842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>
                                            <p:graphicEl>
                                              <a:dgm id="{6266AEA4-C35A-47B2-8183-501179842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graphicEl>
                                              <a:dgm id="{6266AEA4-C35A-47B2-8183-501179842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>
                                            <p:graphicEl>
                                              <a:dgm id="{6266AEA4-C35A-47B2-8183-501179842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05F6FE6-C662-4F7D-8120-9C6AD5731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graphicEl>
                                              <a:dgm id="{E05F6FE6-C662-4F7D-8120-9C6AD5731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graphicEl>
                                              <a:dgm id="{E05F6FE6-C662-4F7D-8120-9C6AD5731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>
                                            <p:graphicEl>
                                              <a:dgm id="{E05F6FE6-C662-4F7D-8120-9C6AD5731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2FE315F-65EF-40CE-AA07-0EB3540DA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graphicEl>
                                              <a:dgm id="{B2FE315F-65EF-40CE-AA07-0EB3540DA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graphicEl>
                                              <a:dgm id="{B2FE315F-65EF-40CE-AA07-0EB3540DA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graphicEl>
                                              <a:dgm id="{B2FE315F-65EF-40CE-AA07-0EB3540DA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302CFE9-63D7-4518-8B7C-A660A4628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graphicEl>
                                              <a:dgm id="{3302CFE9-63D7-4518-8B7C-A660A4628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graphicEl>
                                              <a:dgm id="{3302CFE9-63D7-4518-8B7C-A660A4628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graphicEl>
                                              <a:dgm id="{3302CFE9-63D7-4518-8B7C-A660A4628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3B2A5F1-F028-4BAD-B8FB-F4681D50F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73B2A5F1-F028-4BAD-B8FB-F4681D50F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graphicEl>
                                              <a:dgm id="{73B2A5F1-F028-4BAD-B8FB-F4681D50F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graphicEl>
                                              <a:dgm id="{73B2A5F1-F028-4BAD-B8FB-F4681D50F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9C411D9-3D4D-41BD-9257-65280B452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graphicEl>
                                              <a:dgm id="{29C411D9-3D4D-41BD-9257-65280B452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29C411D9-3D4D-41BD-9257-65280B452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>
                                            <p:graphicEl>
                                              <a:dgm id="{29C411D9-3D4D-41BD-9257-65280B4522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266AEA4-C35A-47B2-8183-501179842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graphicEl>
                                              <a:dgm id="{6266AEA4-C35A-47B2-8183-501179842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graphicEl>
                                              <a:dgm id="{6266AEA4-C35A-47B2-8183-501179842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>
                                            <p:graphicEl>
                                              <a:dgm id="{6266AEA4-C35A-47B2-8183-501179842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05F6FE6-C662-4F7D-8120-9C6AD5731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graphicEl>
                                              <a:dgm id="{E05F6FE6-C662-4F7D-8120-9C6AD5731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graphicEl>
                                              <a:dgm id="{E05F6FE6-C662-4F7D-8120-9C6AD5731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graphicEl>
                                              <a:dgm id="{E05F6FE6-C662-4F7D-8120-9C6AD5731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one"/>
        </p:bldSub>
      </p:bldGraphic>
      <p:bldGraphic spid="11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logo dia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" y="75006"/>
            <a:ext cx="1917663" cy="84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175" y="66393"/>
            <a:ext cx="2475298" cy="61657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31074" y="680148"/>
            <a:ext cx="11529848" cy="892121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latin typeface="Cambria" panose="02040503050406030204" pitchFamily="18" charset="0"/>
              </a:rPr>
              <a:t>Najważniejsze funkcjonalności</a:t>
            </a:r>
            <a:endParaRPr lang="pl-PL" sz="3200" b="1" dirty="0">
              <a:latin typeface="Cambria" panose="02040503050406030204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586641" y="6373792"/>
            <a:ext cx="8997696" cy="365125"/>
          </a:xfrm>
        </p:spPr>
        <p:txBody>
          <a:bodyPr/>
          <a:lstStyle/>
          <a:p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Projekt nr 0014/DLG/2016/10</a:t>
            </a:r>
            <a:r>
              <a:rPr lang="pl-PL" sz="11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pt. </a:t>
            </a:r>
            <a:r>
              <a:rPr lang="pl-PL" sz="1100" i="1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InnCOM_PULS - instrumenty optymalizacji procesów komercjalizacji, kreowania innowacji, doskonalenia dialogu oraz wzrostu efektywności współpracy między nauką i gospodarką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w ramach programu DIALOG Ministra Nauki i Szkolnictwa Wyższego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10" y="6337232"/>
            <a:ext cx="1436009" cy="4130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Łącznik prosty 2"/>
          <p:cNvCxnSpPr/>
          <p:nvPr/>
        </p:nvCxnSpPr>
        <p:spPr>
          <a:xfrm>
            <a:off x="0" y="1492591"/>
            <a:ext cx="12192000" cy="3521"/>
          </a:xfrm>
          <a:prstGeom prst="line">
            <a:avLst/>
          </a:prstGeom>
          <a:ln w="50800" cmpd="tri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Logo polskojezyczne_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" y="6101659"/>
            <a:ext cx="1321724" cy="7269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Diagram 19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val="2204600327"/>
              </p:ext>
            </p:extLst>
          </p:nvPr>
        </p:nvGraphicFramePr>
        <p:xfrm>
          <a:off x="516256" y="1728207"/>
          <a:ext cx="5279538" cy="425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29D8A68B-9828-41E6-AF6B-E6107F82F5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337331"/>
              </p:ext>
            </p:extLst>
          </p:nvPr>
        </p:nvGraphicFramePr>
        <p:xfrm>
          <a:off x="5995906" y="1731617"/>
          <a:ext cx="5279538" cy="424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2" name="Obraz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16959" y="14391"/>
            <a:ext cx="362641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F8E8439-FC10-49EA-8C10-522CBED8D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graphicEl>
                                              <a:dgm id="{7F8E8439-FC10-49EA-8C10-522CBED8D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graphicEl>
                                              <a:dgm id="{7F8E8439-FC10-49EA-8C10-522CBED8D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>
                                            <p:graphicEl>
                                              <a:dgm id="{7F8E8439-FC10-49EA-8C10-522CBED8DE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5DB6DE8-0164-4D8A-B066-B7867C25B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graphicEl>
                                              <a:dgm id="{15DB6DE8-0164-4D8A-B066-B7867C25B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graphicEl>
                                              <a:dgm id="{15DB6DE8-0164-4D8A-B066-B7867C25B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graphicEl>
                                              <a:dgm id="{15DB6DE8-0164-4D8A-B066-B7867C25B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0F80DF7-98DD-4079-9006-D32A67E9D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graphicEl>
                                              <a:dgm id="{80F80DF7-98DD-4079-9006-D32A67E9D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graphicEl>
                                              <a:dgm id="{80F80DF7-98DD-4079-9006-D32A67E9D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>
                                            <p:graphicEl>
                                              <a:dgm id="{80F80DF7-98DD-4079-9006-D32A67E9D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25E0740-DC50-49C3-8107-082D17C49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graphicEl>
                                              <a:dgm id="{A25E0740-DC50-49C3-8107-082D17C49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graphicEl>
                                              <a:dgm id="{A25E0740-DC50-49C3-8107-082D17C49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>
                                            <p:graphicEl>
                                              <a:dgm id="{A25E0740-DC50-49C3-8107-082D17C49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3C0D26D-F8CE-45DA-8D44-0B1B52379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graphicEl>
                                              <a:dgm id="{43C0D26D-F8CE-45DA-8D44-0B1B52379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graphicEl>
                                              <a:dgm id="{43C0D26D-F8CE-45DA-8D44-0B1B52379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>
                                            <p:graphicEl>
                                              <a:dgm id="{43C0D26D-F8CE-45DA-8D44-0B1B523795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4C84E18-C2FA-478D-8A45-4CA04B803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>
                                            <p:graphicEl>
                                              <a:dgm id="{84C84E18-C2FA-478D-8A45-4CA04B803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graphicEl>
                                              <a:dgm id="{84C84E18-C2FA-478D-8A45-4CA04B803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>
                                            <p:graphicEl>
                                              <a:dgm id="{84C84E18-C2FA-478D-8A45-4CA04B803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D0A425-A97B-4DBE-8674-578B8A5F7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graphicEl>
                                              <a:dgm id="{EFD0A425-A97B-4DBE-8674-578B8A5F7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graphicEl>
                                              <a:dgm id="{EFD0A425-A97B-4DBE-8674-578B8A5F7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graphicEl>
                                              <a:dgm id="{EFD0A425-A97B-4DBE-8674-578B8A5F7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AF12BD6-28AF-4874-A0D0-3F76995A8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graphicEl>
                                              <a:dgm id="{FAF12BD6-28AF-4874-A0D0-3F76995A8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graphicEl>
                                              <a:dgm id="{FAF12BD6-28AF-4874-A0D0-3F76995A8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graphicEl>
                                              <a:dgm id="{FAF12BD6-28AF-4874-A0D0-3F76995A8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AB233B-4CED-4E94-A2BF-9401A1B2E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graphicEl>
                                              <a:dgm id="{ACAB233B-4CED-4E94-A2BF-9401A1B2E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graphicEl>
                                              <a:dgm id="{ACAB233B-4CED-4E94-A2BF-9401A1B2E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graphicEl>
                                              <a:dgm id="{ACAB233B-4CED-4E94-A2BF-9401A1B2E6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08B2C6A-76B6-4674-B835-08D49561F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graphicEl>
                                              <a:dgm id="{408B2C6A-76B6-4674-B835-08D49561F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graphicEl>
                                              <a:dgm id="{408B2C6A-76B6-4674-B835-08D49561F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>
                                            <p:graphicEl>
                                              <a:dgm id="{408B2C6A-76B6-4674-B835-08D49561F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one"/>
        </p:bldSub>
      </p:bldGraphic>
      <p:bldGraphic spid="11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logo dia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" y="75006"/>
            <a:ext cx="1917663" cy="84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175" y="66393"/>
            <a:ext cx="2475298" cy="61657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31074" y="680148"/>
            <a:ext cx="11529848" cy="892121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latin typeface="Cambria" panose="02040503050406030204" pitchFamily="18" charset="0"/>
              </a:rPr>
              <a:t>Najważniejsze zalety</a:t>
            </a:r>
            <a:endParaRPr lang="pl-PL" sz="3200" b="1" dirty="0">
              <a:latin typeface="Cambria" panose="02040503050406030204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586641" y="6373792"/>
            <a:ext cx="8997696" cy="365125"/>
          </a:xfrm>
        </p:spPr>
        <p:txBody>
          <a:bodyPr/>
          <a:lstStyle/>
          <a:p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Projekt nr 0014/DLG/2016/10</a:t>
            </a:r>
            <a:r>
              <a:rPr lang="pl-PL" sz="11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pt. </a:t>
            </a:r>
            <a:r>
              <a:rPr lang="pl-PL" sz="1100" i="1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InnCOM_PULS - instrumenty optymalizacji procesów komercjalizacji, kreowania innowacji, doskonalenia dialogu oraz wzrostu efektywności współpracy między nauką i gospodarką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w ramach programu DIALOG Ministra Nauki i Szkolnictwa Wyższego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10" y="6337232"/>
            <a:ext cx="1436009" cy="4130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Łącznik prosty 2"/>
          <p:cNvCxnSpPr/>
          <p:nvPr/>
        </p:nvCxnSpPr>
        <p:spPr>
          <a:xfrm>
            <a:off x="0" y="1492591"/>
            <a:ext cx="12192000" cy="3521"/>
          </a:xfrm>
          <a:prstGeom prst="line">
            <a:avLst/>
          </a:prstGeom>
          <a:ln w="50800" cmpd="tri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Logo polskojezyczne_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" y="6101659"/>
            <a:ext cx="1321724" cy="7269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Diagram 19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val="2339073096"/>
              </p:ext>
            </p:extLst>
          </p:nvPr>
        </p:nvGraphicFramePr>
        <p:xfrm>
          <a:off x="516256" y="1731617"/>
          <a:ext cx="5279538" cy="424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29D8A68B-9828-41E6-AF6B-E6107F82F5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072415"/>
              </p:ext>
            </p:extLst>
          </p:nvPr>
        </p:nvGraphicFramePr>
        <p:xfrm>
          <a:off x="5995906" y="1731617"/>
          <a:ext cx="5279538" cy="424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2" name="Obraz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16959" y="14391"/>
            <a:ext cx="362641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5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F8E8439-FC10-49EA-8C10-522CBED8D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graphicEl>
                                              <a:dgm id="{7F8E8439-FC10-49EA-8C10-522CBED8D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graphicEl>
                                              <a:dgm id="{7F8E8439-FC10-49EA-8C10-522CBED8D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>
                                            <p:graphicEl>
                                              <a:dgm id="{7F8E8439-FC10-49EA-8C10-522CBED8DE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0F80DF7-98DD-4079-9006-D32A67E9D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graphicEl>
                                              <a:dgm id="{80F80DF7-98DD-4079-9006-D32A67E9D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graphicEl>
                                              <a:dgm id="{80F80DF7-98DD-4079-9006-D32A67E9D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graphicEl>
                                              <a:dgm id="{80F80DF7-98DD-4079-9006-D32A67E9D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D099D4B-E3C6-4904-9580-5803F8EE9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graphicEl>
                                              <a:dgm id="{FD099D4B-E3C6-4904-9580-5803F8EE9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graphicEl>
                                              <a:dgm id="{FD099D4B-E3C6-4904-9580-5803F8EE9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>
                                            <p:graphicEl>
                                              <a:dgm id="{FD099D4B-E3C6-4904-9580-5803F8EE9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3C0D26D-F8CE-45DA-8D44-0B1B52379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graphicEl>
                                              <a:dgm id="{43C0D26D-F8CE-45DA-8D44-0B1B52379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graphicEl>
                                              <a:dgm id="{43C0D26D-F8CE-45DA-8D44-0B1B52379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>
                                            <p:graphicEl>
                                              <a:dgm id="{43C0D26D-F8CE-45DA-8D44-0B1B523795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9257E22-3DE4-4974-B6DD-00586549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dgm id="{A9257E22-3DE4-4974-B6DD-00586549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A9257E22-3DE4-4974-B6DD-00586549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A9257E22-3DE4-4974-B6DD-005865497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AF12BD6-28AF-4874-A0D0-3F76995A8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FAF12BD6-28AF-4874-A0D0-3F76995A8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graphicEl>
                                              <a:dgm id="{FAF12BD6-28AF-4874-A0D0-3F76995A8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graphicEl>
                                              <a:dgm id="{FAF12BD6-28AF-4874-A0D0-3F76995A8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666CD3-2A5E-4F8B-96DD-69B719737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graphicEl>
                                              <a:dgm id="{25666CD3-2A5E-4F8B-96DD-69B719737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graphicEl>
                                              <a:dgm id="{25666CD3-2A5E-4F8B-96DD-69B719737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graphicEl>
                                              <a:dgm id="{25666CD3-2A5E-4F8B-96DD-69B719737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74C6FCC-E224-4C96-9448-DEAE73E86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graphicEl>
                                              <a:dgm id="{E74C6FCC-E224-4C96-9448-DEAE73E86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graphicEl>
                                              <a:dgm id="{E74C6FCC-E224-4C96-9448-DEAE73E86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graphicEl>
                                              <a:dgm id="{E74C6FCC-E224-4C96-9448-DEAE73E86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one"/>
        </p:bldSub>
      </p:bldGraphic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logo dia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" y="75006"/>
            <a:ext cx="1917663" cy="84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175" y="66393"/>
            <a:ext cx="2475298" cy="61657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586641" y="6373792"/>
            <a:ext cx="8997696" cy="365125"/>
          </a:xfrm>
        </p:spPr>
        <p:txBody>
          <a:bodyPr/>
          <a:lstStyle/>
          <a:p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Projekt nr 0014/DLG/2016/10</a:t>
            </a:r>
            <a:r>
              <a:rPr lang="pl-PL" sz="11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pt. </a:t>
            </a:r>
            <a:r>
              <a:rPr lang="pl-PL" sz="1100" i="1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InnCOM_PULS - instrumenty optymalizacji procesów komercjalizacji, kreowania innowacji, doskonalenia dialogu oraz wzrostu efektywności współpracy między nauką i gospodarką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w ramach programu DIALOG Ministra Nauki i Szkolnictwa Wyższego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10" y="6337232"/>
            <a:ext cx="1436009" cy="41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Obraz 38" descr="Logo polskojezyczne_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" y="6101659"/>
            <a:ext cx="1321724" cy="7269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94681211"/>
              </p:ext>
            </p:extLst>
          </p:nvPr>
        </p:nvGraphicFramePr>
        <p:xfrm>
          <a:off x="0" y="792085"/>
          <a:ext cx="12166473" cy="504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Obraz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1191" y="553651"/>
            <a:ext cx="4032000" cy="760514"/>
          </a:xfrm>
          <a:prstGeom prst="rect">
            <a:avLst/>
          </a:prstGeom>
        </p:spPr>
      </p:pic>
      <p:sp>
        <p:nvSpPr>
          <p:cNvPr id="2" name="Nawias klamrowy zamykający 1">
            <a:extLst>
              <a:ext uri="{FF2B5EF4-FFF2-40B4-BE49-F238E27FC236}">
                <a16:creationId xmlns="" xmlns:a16="http://schemas.microsoft.com/office/drawing/2014/main" id="{1D77DF7E-7F5F-4F4C-B02E-8CC9269E28E9}"/>
              </a:ext>
            </a:extLst>
          </p:cNvPr>
          <p:cNvSpPr/>
          <p:nvPr/>
        </p:nvSpPr>
        <p:spPr>
          <a:xfrm>
            <a:off x="4597779" y="4748256"/>
            <a:ext cx="656947" cy="9793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1" name="Łącznik prosty 50"/>
          <p:cNvCxnSpPr/>
          <p:nvPr/>
        </p:nvCxnSpPr>
        <p:spPr>
          <a:xfrm flipV="1">
            <a:off x="7538498" y="4053299"/>
            <a:ext cx="0" cy="1165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/>
          <p:cNvCxnSpPr/>
          <p:nvPr/>
        </p:nvCxnSpPr>
        <p:spPr>
          <a:xfrm>
            <a:off x="7538498" y="5237921"/>
            <a:ext cx="0" cy="402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a 52"/>
          <p:cNvGrpSpPr/>
          <p:nvPr/>
        </p:nvGrpSpPr>
        <p:grpSpPr>
          <a:xfrm>
            <a:off x="7379098" y="3788754"/>
            <a:ext cx="2167907" cy="2116336"/>
            <a:chOff x="7379098" y="4150060"/>
            <a:chExt cx="2167907" cy="2116336"/>
          </a:xfrm>
        </p:grpSpPr>
        <p:grpSp>
          <p:nvGrpSpPr>
            <p:cNvPr id="54" name="Grupa 53">
              <a:extLst>
                <a:ext uri="{FF2B5EF4-FFF2-40B4-BE49-F238E27FC236}">
                  <a16:creationId xmlns="" xmlns:a16="http://schemas.microsoft.com/office/drawing/2014/main" id="{147A53B5-AA1F-4049-BF2B-29A29EF37588}"/>
                </a:ext>
              </a:extLst>
            </p:cNvPr>
            <p:cNvGrpSpPr/>
            <p:nvPr/>
          </p:nvGrpSpPr>
          <p:grpSpPr>
            <a:xfrm>
              <a:off x="7698803" y="4150060"/>
              <a:ext cx="1838228" cy="548160"/>
              <a:chOff x="5370139" y="4135082"/>
              <a:chExt cx="1838228" cy="548160"/>
            </a:xfrm>
          </p:grpSpPr>
          <p:sp>
            <p:nvSpPr>
              <p:cNvPr id="65" name="Prostokąt 64">
                <a:extLst>
                  <a:ext uri="{FF2B5EF4-FFF2-40B4-BE49-F238E27FC236}">
                    <a16:creationId xmlns="" xmlns:a16="http://schemas.microsoft.com/office/drawing/2014/main" id="{63D07AE1-2676-422E-BD7F-1D2CDBAC04F0}"/>
                  </a:ext>
                </a:extLst>
              </p:cNvPr>
              <p:cNvSpPr/>
              <p:nvPr/>
            </p:nvSpPr>
            <p:spPr>
              <a:xfrm>
                <a:off x="5370139" y="4154152"/>
                <a:ext cx="1838228" cy="529090"/>
              </a:xfrm>
              <a:prstGeom prst="rect">
                <a:avLst/>
              </a:prstGeom>
              <a:solidFill>
                <a:srgbClr val="75899F"/>
              </a:solidFill>
              <a:ln w="12700" cap="flat" cmpd="sng" algn="ctr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6" name="pole tekstowe 65">
                <a:extLst>
                  <a:ext uri="{FF2B5EF4-FFF2-40B4-BE49-F238E27FC236}">
                    <a16:creationId xmlns="" xmlns:a16="http://schemas.microsoft.com/office/drawing/2014/main" id="{7C9E5E02-14EE-43D1-A08D-F88C61E0ED61}"/>
                  </a:ext>
                </a:extLst>
              </p:cNvPr>
              <p:cNvSpPr txBox="1"/>
              <p:nvPr/>
            </p:nvSpPr>
            <p:spPr>
              <a:xfrm>
                <a:off x="5370139" y="4135082"/>
                <a:ext cx="1838228" cy="5290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 smtClean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Instytucjonalne</a:t>
                </a:r>
                <a:r>
                  <a:rPr lang="pl-PL" sz="2900" kern="12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pl-PL" sz="2900" kern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55" name="Grupa 54">
              <a:extLst>
                <a:ext uri="{FF2B5EF4-FFF2-40B4-BE49-F238E27FC236}">
                  <a16:creationId xmlns="" xmlns:a16="http://schemas.microsoft.com/office/drawing/2014/main" id="{147A53B5-AA1F-4049-BF2B-29A29EF37588}"/>
                </a:ext>
              </a:extLst>
            </p:cNvPr>
            <p:cNvGrpSpPr/>
            <p:nvPr/>
          </p:nvGrpSpPr>
          <p:grpSpPr>
            <a:xfrm>
              <a:off x="7698803" y="4933029"/>
              <a:ext cx="1838228" cy="548160"/>
              <a:chOff x="5370139" y="4135082"/>
              <a:chExt cx="1838228" cy="548160"/>
            </a:xfrm>
          </p:grpSpPr>
          <p:sp>
            <p:nvSpPr>
              <p:cNvPr id="63" name="Prostokąt 62">
                <a:extLst>
                  <a:ext uri="{FF2B5EF4-FFF2-40B4-BE49-F238E27FC236}">
                    <a16:creationId xmlns="" xmlns:a16="http://schemas.microsoft.com/office/drawing/2014/main" id="{63D07AE1-2676-422E-BD7F-1D2CDBAC04F0}"/>
                  </a:ext>
                </a:extLst>
              </p:cNvPr>
              <p:cNvSpPr/>
              <p:nvPr/>
            </p:nvSpPr>
            <p:spPr>
              <a:xfrm>
                <a:off x="5370139" y="4154152"/>
                <a:ext cx="1838228" cy="529090"/>
              </a:xfrm>
              <a:prstGeom prst="rect">
                <a:avLst/>
              </a:prstGeom>
              <a:solidFill>
                <a:srgbClr val="75899F"/>
              </a:solidFill>
              <a:ln w="12700" cap="flat" cmpd="sng" algn="ctr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4" name="pole tekstowe 63">
                <a:extLst>
                  <a:ext uri="{FF2B5EF4-FFF2-40B4-BE49-F238E27FC236}">
                    <a16:creationId xmlns="" xmlns:a16="http://schemas.microsoft.com/office/drawing/2014/main" id="{7C9E5E02-14EE-43D1-A08D-F88C61E0ED61}"/>
                  </a:ext>
                </a:extLst>
              </p:cNvPr>
              <p:cNvSpPr txBox="1"/>
              <p:nvPr/>
            </p:nvSpPr>
            <p:spPr>
              <a:xfrm>
                <a:off x="5370139" y="4135082"/>
                <a:ext cx="1838228" cy="5290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 smtClean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Wewnętrzne</a:t>
                </a:r>
                <a:r>
                  <a:rPr lang="pl-PL" sz="2900" kern="12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pl-PL" sz="2900" kern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56" name="Grupa 55">
              <a:extLst>
                <a:ext uri="{FF2B5EF4-FFF2-40B4-BE49-F238E27FC236}">
                  <a16:creationId xmlns="" xmlns:a16="http://schemas.microsoft.com/office/drawing/2014/main" id="{147A53B5-AA1F-4049-BF2B-29A29EF37588}"/>
                </a:ext>
              </a:extLst>
            </p:cNvPr>
            <p:cNvGrpSpPr/>
            <p:nvPr/>
          </p:nvGrpSpPr>
          <p:grpSpPr>
            <a:xfrm>
              <a:off x="7708777" y="5718236"/>
              <a:ext cx="1838228" cy="548160"/>
              <a:chOff x="5370139" y="4135082"/>
              <a:chExt cx="1838228" cy="548160"/>
            </a:xfrm>
          </p:grpSpPr>
          <p:sp>
            <p:nvSpPr>
              <p:cNvPr id="61" name="Prostokąt 60">
                <a:extLst>
                  <a:ext uri="{FF2B5EF4-FFF2-40B4-BE49-F238E27FC236}">
                    <a16:creationId xmlns="" xmlns:a16="http://schemas.microsoft.com/office/drawing/2014/main" id="{63D07AE1-2676-422E-BD7F-1D2CDBAC04F0}"/>
                  </a:ext>
                </a:extLst>
              </p:cNvPr>
              <p:cNvSpPr/>
              <p:nvPr/>
            </p:nvSpPr>
            <p:spPr>
              <a:xfrm>
                <a:off x="5370139" y="4154152"/>
                <a:ext cx="1838228" cy="529090"/>
              </a:xfrm>
              <a:prstGeom prst="rect">
                <a:avLst/>
              </a:prstGeom>
              <a:solidFill>
                <a:srgbClr val="75899F"/>
              </a:solidFill>
              <a:ln w="12700" cap="flat" cmpd="sng" algn="ctr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2" name="pole tekstowe 61">
                <a:extLst>
                  <a:ext uri="{FF2B5EF4-FFF2-40B4-BE49-F238E27FC236}">
                    <a16:creationId xmlns="" xmlns:a16="http://schemas.microsoft.com/office/drawing/2014/main" id="{7C9E5E02-14EE-43D1-A08D-F88C61E0ED61}"/>
                  </a:ext>
                </a:extLst>
              </p:cNvPr>
              <p:cNvSpPr txBox="1"/>
              <p:nvPr/>
            </p:nvSpPr>
            <p:spPr>
              <a:xfrm>
                <a:off x="5370139" y="4135082"/>
                <a:ext cx="1838228" cy="5290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600" kern="1200" dirty="0" smtClean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Na twórców</a:t>
                </a:r>
                <a:r>
                  <a:rPr lang="pl-PL" sz="2900" kern="12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pl-PL" sz="2900" kern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cxnSp>
          <p:nvCxnSpPr>
            <p:cNvPr id="57" name="Łącznik prosty 56"/>
            <p:cNvCxnSpPr/>
            <p:nvPr/>
          </p:nvCxnSpPr>
          <p:spPr>
            <a:xfrm>
              <a:off x="7379098" y="5599227"/>
              <a:ext cx="1666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Łącznik prosty 57"/>
            <p:cNvCxnSpPr>
              <a:endCxn id="66" idx="1"/>
            </p:cNvCxnSpPr>
            <p:nvPr/>
          </p:nvCxnSpPr>
          <p:spPr>
            <a:xfrm>
              <a:off x="7545721" y="4414605"/>
              <a:ext cx="1530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y 58"/>
            <p:cNvCxnSpPr>
              <a:endCxn id="64" idx="1"/>
            </p:cNvCxnSpPr>
            <p:nvPr/>
          </p:nvCxnSpPr>
          <p:spPr>
            <a:xfrm>
              <a:off x="7545721" y="5197574"/>
              <a:ext cx="1530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Łącznik prosty 59"/>
            <p:cNvCxnSpPr>
              <a:endCxn id="61" idx="1"/>
            </p:cNvCxnSpPr>
            <p:nvPr/>
          </p:nvCxnSpPr>
          <p:spPr>
            <a:xfrm flipV="1">
              <a:off x="7545721" y="6001851"/>
              <a:ext cx="163056" cy="19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a 88">
            <a:extLst>
              <a:ext uri="{FF2B5EF4-FFF2-40B4-BE49-F238E27FC236}">
                <a16:creationId xmlns="" xmlns:a16="http://schemas.microsoft.com/office/drawing/2014/main" id="{147A53B5-AA1F-4049-BF2B-29A29EF37588}"/>
              </a:ext>
            </a:extLst>
          </p:cNvPr>
          <p:cNvGrpSpPr/>
          <p:nvPr/>
        </p:nvGrpSpPr>
        <p:grpSpPr>
          <a:xfrm>
            <a:off x="5524154" y="4963841"/>
            <a:ext cx="1838228" cy="548160"/>
            <a:chOff x="5370139" y="4135082"/>
            <a:chExt cx="1838228" cy="548160"/>
          </a:xfrm>
        </p:grpSpPr>
        <p:sp>
          <p:nvSpPr>
            <p:cNvPr id="90" name="Prostokąt 89">
              <a:extLst>
                <a:ext uri="{FF2B5EF4-FFF2-40B4-BE49-F238E27FC236}">
                  <a16:creationId xmlns="" xmlns:a16="http://schemas.microsoft.com/office/drawing/2014/main" id="{63D07AE1-2676-422E-BD7F-1D2CDBAC04F0}"/>
                </a:ext>
              </a:extLst>
            </p:cNvPr>
            <p:cNvSpPr/>
            <p:nvPr/>
          </p:nvSpPr>
          <p:spPr>
            <a:xfrm>
              <a:off x="5370139" y="4154152"/>
              <a:ext cx="1838228" cy="529090"/>
            </a:xfrm>
            <a:prstGeom prst="rect">
              <a:avLst/>
            </a:prstGeom>
            <a:solidFill>
              <a:srgbClr val="75899F"/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1" name="pole tekstowe 90">
              <a:extLst>
                <a:ext uri="{FF2B5EF4-FFF2-40B4-BE49-F238E27FC236}">
                  <a16:creationId xmlns="" xmlns:a16="http://schemas.microsoft.com/office/drawing/2014/main" id="{7C9E5E02-14EE-43D1-A08D-F88C61E0ED61}"/>
                </a:ext>
              </a:extLst>
            </p:cNvPr>
            <p:cNvSpPr txBox="1"/>
            <p:nvPr/>
          </p:nvSpPr>
          <p:spPr>
            <a:xfrm>
              <a:off x="5370139" y="4135082"/>
              <a:ext cx="1838228" cy="529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kern="12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Rozliczenia</a:t>
              </a:r>
              <a:r>
                <a:rPr lang="pl-PL" sz="29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7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F62602-5056-4D4E-B6F6-94B3A2943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62F62602-5056-4D4E-B6F6-94B3A2943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62F62602-5056-4D4E-B6F6-94B3A2943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62F62602-5056-4D4E-B6F6-94B3A2943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96EBCA-5CAE-43C5-8BF6-9DAD9243E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AA96EBCA-5CAE-43C5-8BF6-9DAD9243E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AA96EBCA-5CAE-43C5-8BF6-9DAD9243E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AA96EBCA-5CAE-43C5-8BF6-9DAD9243E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8D43A7-1E92-407E-9950-54044440A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368D43A7-1E92-407E-9950-54044440A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368D43A7-1E92-407E-9950-54044440A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368D43A7-1E92-407E-9950-54044440A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D5945D-151E-45D5-A8F4-B1B4151AE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DBD5945D-151E-45D5-A8F4-B1B4151AE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DBD5945D-151E-45D5-A8F4-B1B4151AE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DBD5945D-151E-45D5-A8F4-B1B4151AE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A54CC6-8333-4798-947D-CAC733804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24A54CC6-8333-4798-947D-CAC733804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24A54CC6-8333-4798-947D-CAC733804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24A54CC6-8333-4798-947D-CAC733804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514B40-784E-4DD3-8CF1-55BD7F6AF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2B514B40-784E-4DD3-8CF1-55BD7F6AF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2B514B40-784E-4DD3-8CF1-55BD7F6AF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2B514B40-784E-4DD3-8CF1-55BD7F6AF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166421-A90B-4EAE-BD78-5599EFA8A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29166421-A90B-4EAE-BD78-5599EFA8A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29166421-A90B-4EAE-BD78-5599EFA8A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graphicEl>
                                              <a:dgm id="{29166421-A90B-4EAE-BD78-5599EFA8A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A3F653-0BFF-41A3-B25D-8D3C1FB58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55A3F653-0BFF-41A3-B25D-8D3C1FB58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55A3F653-0BFF-41A3-B25D-8D3C1FB58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55A3F653-0BFF-41A3-B25D-8D3C1FB58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543A91-74C9-4647-83AC-7C142E551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FA543A91-74C9-4647-83AC-7C142E551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FA543A91-74C9-4647-83AC-7C142E551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FA543A91-74C9-4647-83AC-7C142E551F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B3A61F-F526-4887-8FFF-720D276CC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graphicEl>
                                              <a:dgm id="{D2B3A61F-F526-4887-8FFF-720D276CC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D2B3A61F-F526-4887-8FFF-720D276CC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D2B3A61F-F526-4887-8FFF-720D276CC6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8D3921-6233-4E5A-8AED-B1E8AF6A0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graphicEl>
                                              <a:dgm id="{5E8D3921-6233-4E5A-8AED-B1E8AF6A0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5E8D3921-6233-4E5A-8AED-B1E8AF6A0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graphicEl>
                                              <a:dgm id="{5E8D3921-6233-4E5A-8AED-B1E8AF6A0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1D56AC-8EE7-434F-9B39-41E039759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761D56AC-8EE7-434F-9B39-41E039759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761D56AC-8EE7-434F-9B39-41E039759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graphicEl>
                                              <a:dgm id="{761D56AC-8EE7-434F-9B39-41E039759B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2C95D2-9AD3-47B6-B287-2EB6F2D64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graphicEl>
                                              <a:dgm id="{7B2C95D2-9AD3-47B6-B287-2EB6F2D64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7B2C95D2-9AD3-47B6-B287-2EB6F2D64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7B2C95D2-9AD3-47B6-B287-2EB6F2D64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509211-DD9D-4BC2-9144-60A1C38BA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graphicEl>
                                              <a:dgm id="{2E509211-DD9D-4BC2-9144-60A1C38BA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E509211-DD9D-4BC2-9144-60A1C38BA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graphicEl>
                                              <a:dgm id="{2E509211-DD9D-4BC2-9144-60A1C38BA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0D6F4E-214C-4554-99FD-A420704D6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4B0D6F4E-214C-4554-99FD-A420704D6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4B0D6F4E-214C-4554-99FD-A420704D6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4B0D6F4E-214C-4554-99FD-A420704D6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73437F-58DC-4C9B-B896-08C96523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9B73437F-58DC-4C9B-B896-08C96523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graphicEl>
                                              <a:dgm id="{9B73437F-58DC-4C9B-B896-08C96523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B73437F-58DC-4C9B-B896-08C96523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FD3496-4712-4263-AC71-AE376D49B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09FD3496-4712-4263-AC71-AE376D49B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graphicEl>
                                              <a:dgm id="{09FD3496-4712-4263-AC71-AE376D49B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>
                                            <p:graphicEl>
                                              <a:dgm id="{09FD3496-4712-4263-AC71-AE376D49B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0ABEE2-C7F2-4789-A40C-B1AEE8DC1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D60ABEE2-C7F2-4789-A40C-B1AEE8DC1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D60ABEE2-C7F2-4789-A40C-B1AEE8DC1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>
                                            <p:graphicEl>
                                              <a:dgm id="{D60ABEE2-C7F2-4789-A40C-B1AEE8DC1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BD9F7A-9179-4106-86DC-7310812EC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DCBD9F7A-9179-4106-86DC-7310812EC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DCBD9F7A-9179-4106-86DC-7310812EC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>
                                            <p:graphicEl>
                                              <a:dgm id="{DCBD9F7A-9179-4106-86DC-7310812EC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66B811-3D44-406B-BE34-DC227BD0A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2766B811-3D44-406B-BE34-DC227BD0A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2766B811-3D44-406B-BE34-DC227BD0A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>
                                            <p:graphicEl>
                                              <a:dgm id="{2766B811-3D44-406B-BE34-DC227BD0A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AFDD8F-B277-4A4B-8C96-9FAFDD2EF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D7AFDD8F-B277-4A4B-8C96-9FAFDD2EF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D7AFDD8F-B277-4A4B-8C96-9FAFDD2EF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">
                                            <p:graphicEl>
                                              <a:dgm id="{D7AFDD8F-B277-4A4B-8C96-9FAFDD2EFF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833E3F-61A7-47D0-ABDE-0D7686A35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>
                                            <p:graphicEl>
                                              <a:dgm id="{72833E3F-61A7-47D0-ABDE-0D7686A35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>
                                            <p:graphicEl>
                                              <a:dgm id="{72833E3F-61A7-47D0-ABDE-0D7686A35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">
                                            <p:graphicEl>
                                              <a:dgm id="{72833E3F-61A7-47D0-ABDE-0D7686A35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0B8C2E-25C9-4850-8727-4F205AF99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>
                                            <p:graphicEl>
                                              <a:dgm id="{010B8C2E-25C9-4850-8727-4F205AF99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graphicEl>
                                              <a:dgm id="{010B8C2E-25C9-4850-8727-4F205AF99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">
                                            <p:graphicEl>
                                              <a:dgm id="{010B8C2E-25C9-4850-8727-4F205AF99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FD928-DA34-4200-B11F-202696BF5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C6FD928-DA34-4200-B11F-202696BF5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">
                                            <p:graphicEl>
                                              <a:dgm id="{7C6FD928-DA34-4200-B11F-202696BF5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">
                                            <p:graphicEl>
                                              <a:dgm id="{7C6FD928-DA34-4200-B11F-202696BF5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B8D30B-8F17-4022-9591-A1E1B19E4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F0B8D30B-8F17-4022-9591-A1E1B19E4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>
                                            <p:graphicEl>
                                              <a:dgm id="{F0B8D30B-8F17-4022-9591-A1E1B19E4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">
                                            <p:graphicEl>
                                              <a:dgm id="{F0B8D30B-8F17-4022-9591-A1E1B19E4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logo dia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" y="75006"/>
            <a:ext cx="1917663" cy="84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175" y="66393"/>
            <a:ext cx="2475298" cy="61657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20565" y="544360"/>
            <a:ext cx="11529848" cy="892121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latin typeface="Cambria" panose="02040503050406030204" pitchFamily="18" charset="0"/>
              </a:rPr>
              <a:t>Logowanie</a:t>
            </a:r>
            <a:endParaRPr lang="pl-PL" sz="3200" b="1" dirty="0">
              <a:latin typeface="Cambria" panose="02040503050406030204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586641" y="6373792"/>
            <a:ext cx="8997696" cy="365125"/>
          </a:xfrm>
        </p:spPr>
        <p:txBody>
          <a:bodyPr/>
          <a:lstStyle/>
          <a:p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Projekt nr 0014/DLG/2016/10</a:t>
            </a:r>
            <a:r>
              <a:rPr lang="pl-PL" sz="11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pt. </a:t>
            </a:r>
            <a:r>
              <a:rPr lang="pl-PL" sz="1100" i="1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InnCOM_PULS - instrumenty optymalizacji procesów komercjalizacji, kreowania innowacji, doskonalenia dialogu oraz wzrostu efektywności współpracy między nauką i gospodarką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w ramach programu DIALOG Ministra Nauki i Szkolnictwa Wyższego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10" y="6337232"/>
            <a:ext cx="1436009" cy="4130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Łącznik prosty 2"/>
          <p:cNvCxnSpPr/>
          <p:nvPr/>
        </p:nvCxnSpPr>
        <p:spPr>
          <a:xfrm>
            <a:off x="-60002" y="1324595"/>
            <a:ext cx="12312000" cy="3521"/>
          </a:xfrm>
          <a:prstGeom prst="line">
            <a:avLst/>
          </a:prstGeom>
          <a:ln w="50800" cmpd="tri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Logo polskojezyczne_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" y="6101659"/>
            <a:ext cx="1321724" cy="726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B5FB2CE1-6BE1-4BD8-AB8A-669B606E1869}"/>
              </a:ext>
            </a:extLst>
          </p:cNvPr>
          <p:cNvSpPr/>
          <p:nvPr/>
        </p:nvSpPr>
        <p:spPr>
          <a:xfrm>
            <a:off x="-16383" y="1351360"/>
            <a:ext cx="12192000" cy="47235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324" y="1409127"/>
            <a:ext cx="9883684" cy="460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6959" y="14391"/>
            <a:ext cx="362641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0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logo dia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" y="75006"/>
            <a:ext cx="1917663" cy="84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175" y="66393"/>
            <a:ext cx="2475298" cy="61657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20565" y="544360"/>
            <a:ext cx="11529848" cy="892121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latin typeface="Cambria" panose="02040503050406030204" pitchFamily="18" charset="0"/>
              </a:rPr>
              <a:t>Produkty/technologie</a:t>
            </a:r>
            <a:endParaRPr lang="pl-PL" sz="3200" b="1" dirty="0">
              <a:latin typeface="Cambria" panose="02040503050406030204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586641" y="6373792"/>
            <a:ext cx="8997696" cy="365125"/>
          </a:xfrm>
        </p:spPr>
        <p:txBody>
          <a:bodyPr/>
          <a:lstStyle/>
          <a:p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Projekt nr 0014/DLG/2016/10</a:t>
            </a:r>
            <a:r>
              <a:rPr lang="pl-PL" sz="11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pt. </a:t>
            </a:r>
            <a:r>
              <a:rPr lang="pl-PL" sz="1100" i="1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InnCOM_PULS - instrumenty optymalizacji procesów komercjalizacji, kreowania innowacji, doskonalenia dialogu oraz wzrostu efektywności współpracy między nauką i gospodarką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w ramach programu DIALOG Ministra Nauki i Szkolnictwa Wyższego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10" y="6337232"/>
            <a:ext cx="1436009" cy="4130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Łącznik prosty 2"/>
          <p:cNvCxnSpPr/>
          <p:nvPr/>
        </p:nvCxnSpPr>
        <p:spPr>
          <a:xfrm>
            <a:off x="-60002" y="1324595"/>
            <a:ext cx="12312000" cy="3521"/>
          </a:xfrm>
          <a:prstGeom prst="line">
            <a:avLst/>
          </a:prstGeom>
          <a:ln w="50800" cmpd="tri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Logo polskojezyczne_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" y="6101659"/>
            <a:ext cx="1321724" cy="726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B5FB2CE1-6BE1-4BD8-AB8A-669B606E1869}"/>
              </a:ext>
            </a:extLst>
          </p:cNvPr>
          <p:cNvSpPr/>
          <p:nvPr/>
        </p:nvSpPr>
        <p:spPr>
          <a:xfrm>
            <a:off x="-16383" y="1351360"/>
            <a:ext cx="12192000" cy="47235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6959" y="14391"/>
            <a:ext cx="3626414" cy="684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963" y="1563973"/>
            <a:ext cx="12124481" cy="37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1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25821" y="424901"/>
            <a:ext cx="11561379" cy="674498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>
                <a:latin typeface="Cambria" panose="02040503050406030204" pitchFamily="18" charset="0"/>
              </a:rPr>
              <a:t/>
            </a:r>
            <a:br>
              <a:rPr lang="pl-PL" sz="3200" b="1" dirty="0">
                <a:latin typeface="Cambria" panose="02040503050406030204" pitchFamily="18" charset="0"/>
              </a:rPr>
            </a:br>
            <a:r>
              <a:rPr lang="pl-PL" sz="3200" b="1" dirty="0">
                <a:latin typeface="Cambria" panose="02040503050406030204" pitchFamily="18" charset="0"/>
              </a:rPr>
              <a:t>Moduły </a:t>
            </a:r>
            <a:r>
              <a:rPr lang="pl-PL" sz="3200" b="1" dirty="0" smtClean="0">
                <a:latin typeface="Cambria" panose="02040503050406030204" pitchFamily="18" charset="0"/>
              </a:rPr>
              <a:t>aplikacji</a:t>
            </a:r>
            <a:r>
              <a:rPr lang="pl-PL" sz="3200" b="1" dirty="0">
                <a:latin typeface="Cambria" panose="02040503050406030204" pitchFamily="18" charset="0"/>
              </a:rPr>
              <a:t/>
            </a:r>
            <a:br>
              <a:rPr lang="pl-PL" sz="3200" b="1" dirty="0">
                <a:latin typeface="Cambria" panose="02040503050406030204" pitchFamily="18" charset="0"/>
              </a:rPr>
            </a:br>
            <a:endParaRPr lang="pl-PL" sz="3200" b="1" dirty="0">
              <a:latin typeface="Cambria" panose="02040503050406030204" pitchFamily="18" charset="0"/>
            </a:endParaRPr>
          </a:p>
        </p:txBody>
      </p:sp>
      <p:cxnSp>
        <p:nvCxnSpPr>
          <p:cNvPr id="3" name="Łącznik prosty 2"/>
          <p:cNvCxnSpPr/>
          <p:nvPr/>
        </p:nvCxnSpPr>
        <p:spPr>
          <a:xfrm>
            <a:off x="51495" y="1025928"/>
            <a:ext cx="12192000" cy="3521"/>
          </a:xfrm>
          <a:prstGeom prst="line">
            <a:avLst/>
          </a:prstGeom>
          <a:ln w="50800" cmpd="tri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586641" y="6384224"/>
            <a:ext cx="8997696" cy="365125"/>
          </a:xfrm>
        </p:spPr>
        <p:txBody>
          <a:bodyPr/>
          <a:lstStyle/>
          <a:p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Projekt nr 0014/DLG/2016/10</a:t>
            </a:r>
            <a:r>
              <a:rPr lang="pl-PL" sz="11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pt. </a:t>
            </a:r>
            <a:r>
              <a:rPr lang="pl-PL" sz="1100" i="1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InnCOM_PULS - instrumenty optymalizacji procesów komercjalizacji, kreowania innowacji, doskonalenia dialogu oraz wzrostu efektywności współpracy między nauką i gospodarką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w ramach programu DIALOG Ministra Nauki i Szkolnictwa Wyższego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3" name="Obraz 32" descr="logo dia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" y="75006"/>
            <a:ext cx="1917663" cy="84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Obraz 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175" y="66393"/>
            <a:ext cx="2475298" cy="61657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pic>
        <p:nvPicPr>
          <p:cNvPr id="19" name="Obraz 18" descr="Logo polskojezyczne_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" y="6101659"/>
            <a:ext cx="1321724" cy="726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778" y="1108025"/>
            <a:ext cx="2065636" cy="343002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6711" y="1108025"/>
            <a:ext cx="2035147" cy="294219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8860" y="1108025"/>
            <a:ext cx="2073258" cy="5274613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9120" y="1105014"/>
            <a:ext cx="2050392" cy="291933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2590" y="1105014"/>
            <a:ext cx="2065636" cy="5274613"/>
          </a:xfrm>
          <a:prstGeom prst="rect">
            <a:avLst/>
          </a:prstGeom>
        </p:spPr>
      </p:pic>
      <p:sp>
        <p:nvSpPr>
          <p:cNvPr id="16" name="Prostokąt zaokrąglony 15"/>
          <p:cNvSpPr/>
          <p:nvPr/>
        </p:nvSpPr>
        <p:spPr>
          <a:xfrm>
            <a:off x="283779" y="1593669"/>
            <a:ext cx="2065636" cy="159366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zaokrąglony 23"/>
          <p:cNvSpPr/>
          <p:nvPr/>
        </p:nvSpPr>
        <p:spPr>
          <a:xfrm>
            <a:off x="2644389" y="1879163"/>
            <a:ext cx="2065636" cy="1184077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zaokrąglony 24"/>
          <p:cNvSpPr/>
          <p:nvPr/>
        </p:nvSpPr>
        <p:spPr>
          <a:xfrm>
            <a:off x="5048859" y="2266406"/>
            <a:ext cx="2073259" cy="3384586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zaokrąglony 25"/>
          <p:cNvSpPr/>
          <p:nvPr/>
        </p:nvSpPr>
        <p:spPr>
          <a:xfrm>
            <a:off x="7489120" y="2564679"/>
            <a:ext cx="2065636" cy="1459666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zaokrąglony 26"/>
          <p:cNvSpPr/>
          <p:nvPr/>
        </p:nvSpPr>
        <p:spPr>
          <a:xfrm>
            <a:off x="9962590" y="2959345"/>
            <a:ext cx="2065636" cy="3420281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10" y="6337232"/>
            <a:ext cx="1436009" cy="41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4119" y="0"/>
            <a:ext cx="2672094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2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logo dia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" y="75006"/>
            <a:ext cx="1917663" cy="84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175" y="66393"/>
            <a:ext cx="2475298" cy="61657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20565" y="544360"/>
            <a:ext cx="11529848" cy="892121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latin typeface="Cambria" panose="02040503050406030204" pitchFamily="18" charset="0"/>
              </a:rPr>
              <a:t>Przykładowe </a:t>
            </a:r>
            <a:r>
              <a:rPr lang="pl-PL" sz="2800" b="1" dirty="0">
                <a:latin typeface="Cambria" panose="02040503050406030204" pitchFamily="18" charset="0"/>
              </a:rPr>
              <a:t>raporty</a:t>
            </a:r>
            <a:endParaRPr lang="pl-PL" sz="3200" b="1" dirty="0">
              <a:latin typeface="Cambria" panose="02040503050406030204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586641" y="6373792"/>
            <a:ext cx="8997696" cy="365125"/>
          </a:xfrm>
        </p:spPr>
        <p:txBody>
          <a:bodyPr/>
          <a:lstStyle/>
          <a:p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Projekt nr 0014/DLG/2016/10</a:t>
            </a:r>
            <a:r>
              <a:rPr lang="pl-PL" sz="11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pt. </a:t>
            </a:r>
            <a:r>
              <a:rPr lang="pl-PL" sz="1100" i="1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InnCOM_PULS - instrumenty optymalizacji procesów komercjalizacji, kreowania innowacji, doskonalenia dialogu oraz wzrostu efektywności współpracy między nauką i gospodarką</a:t>
            </a:r>
            <a:r>
              <a:rPr lang="pl-PL" sz="1100" dirty="0">
                <a:solidFill>
                  <a:srgbClr val="808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w ramach programu DIALOG Ministra Nauki i Szkolnictwa Wyższego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10" y="6337232"/>
            <a:ext cx="1436009" cy="4130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Łącznik prosty 2"/>
          <p:cNvCxnSpPr/>
          <p:nvPr/>
        </p:nvCxnSpPr>
        <p:spPr>
          <a:xfrm>
            <a:off x="-60002" y="1324595"/>
            <a:ext cx="12312000" cy="3521"/>
          </a:xfrm>
          <a:prstGeom prst="line">
            <a:avLst/>
          </a:prstGeom>
          <a:ln w="50800" cmpd="tri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Logo polskojezyczne_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" y="6101659"/>
            <a:ext cx="1321724" cy="726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B5FB2CE1-6BE1-4BD8-AB8A-669B606E1869}"/>
              </a:ext>
            </a:extLst>
          </p:cNvPr>
          <p:cNvSpPr/>
          <p:nvPr/>
        </p:nvSpPr>
        <p:spPr>
          <a:xfrm>
            <a:off x="-16383" y="1351360"/>
            <a:ext cx="12192000" cy="47235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29" y="1365281"/>
            <a:ext cx="11824884" cy="4667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6959" y="14391"/>
            <a:ext cx="362641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0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5850</TotalTime>
  <Words>736</Words>
  <Application>Microsoft Office PowerPoint</Application>
  <PresentationFormat>Panoramiczny</PresentationFormat>
  <Paragraphs>103</Paragraphs>
  <Slides>16</Slides>
  <Notes>16</Notes>
  <HiddenSlides>1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Motyw pakietu Office</vt:lpstr>
      <vt:lpstr>Funkcjonalność aplikacji      narzędzia do zarządzania operacyjnego własnością intelektualną i procesami komercjalizacji w ctt</vt:lpstr>
      <vt:lpstr>Główne problemy w zarządzaniu operacyjnym CTT</vt:lpstr>
      <vt:lpstr>Najważniejsze funkcjonalności</vt:lpstr>
      <vt:lpstr>Najważniejsze zalety</vt:lpstr>
      <vt:lpstr>Prezentacja programu PowerPoint</vt:lpstr>
      <vt:lpstr>Logowanie</vt:lpstr>
      <vt:lpstr>Produkty/technologie</vt:lpstr>
      <vt:lpstr> Moduły aplikacji </vt:lpstr>
      <vt:lpstr>Przykładowe raporty</vt:lpstr>
      <vt:lpstr>Przykładowe raporty</vt:lpstr>
      <vt:lpstr>Przykładowe raporty</vt:lpstr>
      <vt:lpstr>Statystyki</vt:lpstr>
      <vt:lpstr>Przykładowe statystyki</vt:lpstr>
      <vt:lpstr>Przykładowe statystyki</vt:lpstr>
      <vt:lpstr>Wdrożenie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Sajna</dc:creator>
  <cp:lastModifiedBy>Piotr Sajna</cp:lastModifiedBy>
  <cp:revision>300</cp:revision>
  <cp:lastPrinted>2018-11-19T11:47:21Z</cp:lastPrinted>
  <dcterms:created xsi:type="dcterms:W3CDTF">2016-11-07T08:40:33Z</dcterms:created>
  <dcterms:modified xsi:type="dcterms:W3CDTF">2019-06-07T09:57:09Z</dcterms:modified>
</cp:coreProperties>
</file>